
<file path=[Content_Types].xml><?xml version="1.0" encoding="utf-8"?>
<Types xmlns="http://schemas.openxmlformats.org/package/2006/content-types">
  <Default ContentType="image/png" Extension="png"/>
  <Default ContentType="image/jpeg" Extension="jpeg"/>
  <Default ContentType="image/.jpg" Extension="JP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x-fontdata" PartName="/ppt/fonts/font1.fntdata"/>
  <Override ContentType="application/x-fontdata" PartName="/ppt/fonts/font2.fntdata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presentationml.tags+xml" PartName="/ppt/tags/tag1.xml"/>
  <Override ContentType="application/vnd.openxmlformats-officedocument.presentationml.tags+xml" PartName="/ppt/tags/tag10.xml"/>
  <Override ContentType="application/vnd.openxmlformats-officedocument.presentationml.tags+xml" PartName="/ppt/tags/tag11.xml"/>
  <Override ContentType="application/vnd.openxmlformats-officedocument.presentationml.tags+xml" PartName="/ppt/tags/tag12.xml"/>
  <Override ContentType="application/vnd.openxmlformats-officedocument.presentationml.tags+xml" PartName="/ppt/tags/tag13.xml"/>
  <Override ContentType="application/vnd.openxmlformats-officedocument.presentationml.tags+xml" PartName="/ppt/tags/tag14.xml"/>
  <Override ContentType="application/vnd.openxmlformats-officedocument.presentationml.tags+xml" PartName="/ppt/tags/tag15.xml"/>
  <Override ContentType="application/vnd.openxmlformats-officedocument.presentationml.tags+xml" PartName="/ppt/tags/tag16.xml"/>
  <Override ContentType="application/vnd.openxmlformats-officedocument.presentationml.tags+xml" PartName="/ppt/tags/tag17.xml"/>
  <Override ContentType="application/vnd.openxmlformats-officedocument.presentationml.tags+xml" PartName="/ppt/tags/tag18.xml"/>
  <Override ContentType="application/vnd.openxmlformats-officedocument.presentationml.tags+xml" PartName="/ppt/tags/tag19.xml"/>
  <Override ContentType="application/vnd.openxmlformats-officedocument.presentationml.tags+xml" PartName="/ppt/tags/tag2.xml"/>
  <Override ContentType="application/vnd.openxmlformats-officedocument.presentationml.tags+xml" PartName="/ppt/tags/tag20.xml"/>
  <Override ContentType="application/vnd.openxmlformats-officedocument.presentationml.tags+xml" PartName="/ppt/tags/tag21.xml"/>
  <Override ContentType="application/vnd.openxmlformats-officedocument.presentationml.tags+xml" PartName="/ppt/tags/tag22.xml"/>
  <Override ContentType="application/vnd.openxmlformats-officedocument.presentationml.tags+xml" PartName="/ppt/tags/tag23.xml"/>
  <Override ContentType="application/vnd.openxmlformats-officedocument.presentationml.tags+xml" PartName="/ppt/tags/tag24.xml"/>
  <Override ContentType="application/vnd.openxmlformats-officedocument.presentationml.tags+xml" PartName="/ppt/tags/tag25.xml"/>
  <Override ContentType="application/vnd.openxmlformats-officedocument.presentationml.tags+xml" PartName="/ppt/tags/tag26.xml"/>
  <Override ContentType="application/vnd.openxmlformats-officedocument.presentationml.tags+xml" PartName="/ppt/tags/tag27.xml"/>
  <Override ContentType="application/vnd.openxmlformats-officedocument.presentationml.tags+xml" PartName="/ppt/tags/tag28.xml"/>
  <Override ContentType="application/vnd.openxmlformats-officedocument.presentationml.tags+xml" PartName="/ppt/tags/tag29.xml"/>
  <Override ContentType="application/vnd.openxmlformats-officedocument.presentationml.tags+xml" PartName="/ppt/tags/tag3.xml"/>
  <Override ContentType="application/vnd.openxmlformats-officedocument.presentationml.tags+xml" PartName="/ppt/tags/tag30.xml"/>
  <Override ContentType="application/vnd.openxmlformats-officedocument.presentationml.tags+xml" PartName="/ppt/tags/tag31.xml"/>
  <Override ContentType="application/vnd.openxmlformats-officedocument.presentationml.tags+xml" PartName="/ppt/tags/tag32.xml"/>
  <Override ContentType="application/vnd.openxmlformats-officedocument.presentationml.tags+xml" PartName="/ppt/tags/tag33.xml"/>
  <Override ContentType="application/vnd.openxmlformats-officedocument.presentationml.tags+xml" PartName="/ppt/tags/tag34.xml"/>
  <Override ContentType="application/vnd.openxmlformats-officedocument.presentationml.tags+xml" PartName="/ppt/tags/tag35.xml"/>
  <Override ContentType="application/vnd.openxmlformats-officedocument.presentationml.tags+xml" PartName="/ppt/tags/tag36.xml"/>
  <Override ContentType="application/vnd.openxmlformats-officedocument.presentationml.tags+xml" PartName="/ppt/tags/tag37.xml"/>
  <Override ContentType="application/vnd.openxmlformats-officedocument.presentationml.tags+xml" PartName="/ppt/tags/tag38.xml"/>
  <Override ContentType="application/vnd.openxmlformats-officedocument.presentationml.tags+xml" PartName="/ppt/tags/tag39.xml"/>
  <Override ContentType="application/vnd.openxmlformats-officedocument.presentationml.tags+xml" PartName="/ppt/tags/tag4.xml"/>
  <Override ContentType="application/vnd.openxmlformats-officedocument.presentationml.tags+xml" PartName="/ppt/tags/tag40.xml"/>
  <Override ContentType="application/vnd.openxmlformats-officedocument.presentationml.tags+xml" PartName="/ppt/tags/tag41.xml"/>
  <Override ContentType="application/vnd.openxmlformats-officedocument.presentationml.tags+xml" PartName="/ppt/tags/tag42.xml"/>
  <Override ContentType="application/vnd.openxmlformats-officedocument.presentationml.tags+xml" PartName="/ppt/tags/tag43.xml"/>
  <Override ContentType="application/vnd.openxmlformats-officedocument.presentationml.tags+xml" PartName="/ppt/tags/tag44.xml"/>
  <Override ContentType="application/vnd.openxmlformats-officedocument.presentationml.tags+xml" PartName="/ppt/tags/tag45.xml"/>
  <Override ContentType="application/vnd.openxmlformats-officedocument.presentationml.tags+xml" PartName="/ppt/tags/tag46.xml"/>
  <Override ContentType="application/vnd.openxmlformats-officedocument.presentationml.tags+xml" PartName="/ppt/tags/tag47.xml"/>
  <Override ContentType="application/vnd.openxmlformats-officedocument.presentationml.tags+xml" PartName="/ppt/tags/tag48.xml"/>
  <Override ContentType="application/vnd.openxmlformats-officedocument.presentationml.tags+xml" PartName="/ppt/tags/tag49.xml"/>
  <Override ContentType="application/vnd.openxmlformats-officedocument.presentationml.tags+xml" PartName="/ppt/tags/tag5.xml"/>
  <Override ContentType="application/vnd.openxmlformats-officedocument.presentationml.tags+xml" PartName="/ppt/tags/tag50.xml"/>
  <Override ContentType="application/vnd.openxmlformats-officedocument.presentationml.tags+xml" PartName="/ppt/tags/tag51.xml"/>
  <Override ContentType="application/vnd.openxmlformats-officedocument.presentationml.tags+xml" PartName="/ppt/tags/tag52.xml"/>
  <Override ContentType="application/vnd.openxmlformats-officedocument.presentationml.tags+xml" PartName="/ppt/tags/tag53.xml"/>
  <Override ContentType="application/vnd.openxmlformats-officedocument.presentationml.tags+xml" PartName="/ppt/tags/tag54.xml"/>
  <Override ContentType="application/vnd.openxmlformats-officedocument.presentationml.tags+xml" PartName="/ppt/tags/tag55.xml"/>
  <Override ContentType="application/vnd.openxmlformats-officedocument.presentationml.tags+xml" PartName="/ppt/tags/tag56.xml"/>
  <Override ContentType="application/vnd.openxmlformats-officedocument.presentationml.tags+xml" PartName="/ppt/tags/tag57.xml"/>
  <Override ContentType="application/vnd.openxmlformats-officedocument.presentationml.tags+xml" PartName="/ppt/tags/tag58.xml"/>
  <Override ContentType="application/vnd.openxmlformats-officedocument.presentationml.tags+xml" PartName="/ppt/tags/tag59.xml"/>
  <Override ContentType="application/vnd.openxmlformats-officedocument.presentationml.tags+xml" PartName="/ppt/tags/tag6.xml"/>
  <Override ContentType="application/vnd.openxmlformats-officedocument.presentationml.tags+xml" PartName="/ppt/tags/tag60.xml"/>
  <Override ContentType="application/vnd.openxmlformats-officedocument.presentationml.tags+xml" PartName="/ppt/tags/tag61.xml"/>
  <Override ContentType="application/vnd.openxmlformats-officedocument.presentationml.tags+xml" PartName="/ppt/tags/tag62.xml"/>
  <Override ContentType="application/vnd.openxmlformats-officedocument.presentationml.tags+xml" PartName="/ppt/tags/tag63.xml"/>
  <Override ContentType="application/vnd.openxmlformats-officedocument.presentationml.tags+xml" PartName="/ppt/tags/tag64.xml"/>
  <Override ContentType="application/vnd.openxmlformats-officedocument.presentationml.tags+xml" PartName="/ppt/tags/tag65.xml"/>
  <Override ContentType="application/vnd.openxmlformats-officedocument.presentationml.tags+xml" PartName="/ppt/tags/tag66.xml"/>
  <Override ContentType="application/vnd.openxmlformats-officedocument.presentationml.tags+xml" PartName="/ppt/tags/tag67.xml"/>
  <Override ContentType="application/vnd.openxmlformats-officedocument.presentationml.tags+xml" PartName="/ppt/tags/tag68.xml"/>
  <Override ContentType="application/vnd.openxmlformats-officedocument.presentationml.tags+xml" PartName="/ppt/tags/tag69.xml"/>
  <Override ContentType="application/vnd.openxmlformats-officedocument.presentationml.tags+xml" PartName="/ppt/tags/tag7.xml"/>
  <Override ContentType="application/vnd.openxmlformats-officedocument.presentationml.tags+xml" PartName="/ppt/tags/tag70.xml"/>
  <Override ContentType="application/vnd.openxmlformats-officedocument.presentationml.tags+xml" PartName="/ppt/tags/tag71.xml"/>
  <Override ContentType="application/vnd.openxmlformats-officedocument.presentationml.tags+xml" PartName="/ppt/tags/tag72.xml"/>
  <Override ContentType="application/vnd.openxmlformats-officedocument.presentationml.tags+xml" PartName="/ppt/tags/tag73.xml"/>
  <Override ContentType="application/vnd.openxmlformats-officedocument.presentationml.tags+xml" PartName="/ppt/tags/tag74.xml"/>
  <Override ContentType="application/vnd.openxmlformats-officedocument.presentationml.tags+xml" PartName="/ppt/tags/tag75.xml"/>
  <Override ContentType="application/vnd.openxmlformats-officedocument.presentationml.tags+xml" PartName="/ppt/tags/tag76.xml"/>
  <Override ContentType="application/vnd.openxmlformats-officedocument.presentationml.tags+xml" PartName="/ppt/tags/tag77.xml"/>
  <Override ContentType="application/vnd.openxmlformats-officedocument.presentationml.tags+xml" PartName="/ppt/tags/tag78.xml"/>
  <Override ContentType="application/vnd.openxmlformats-officedocument.presentationml.tags+xml" PartName="/ppt/tags/tag79.xml"/>
  <Override ContentType="application/vnd.openxmlformats-officedocument.presentationml.tags+xml" PartName="/ppt/tags/tag8.xml"/>
  <Override ContentType="application/vnd.openxmlformats-officedocument.presentationml.tags+xml" PartName="/ppt/tags/tag80.xml"/>
  <Override ContentType="application/vnd.openxmlformats-officedocument.presentationml.tags+xml" PartName="/ppt/tags/tag81.xml"/>
  <Override ContentType="application/vnd.openxmlformats-officedocument.presentationml.tags+xml" PartName="/ppt/tags/tag82.xml"/>
  <Override ContentType="application/vnd.openxmlformats-officedocument.presentationml.tags+xml" PartName="/ppt/tags/tag9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6" r:id="rId8"/>
    <p:sldId id="260" r:id="rId9"/>
    <p:sldId id="262" r:id="rId10"/>
    <p:sldId id="267" r:id="rId11"/>
    <p:sldId id="263" r:id="rId12"/>
    <p:sldId id="264" r:id="rId13"/>
    <p:sldId id="268" r:id="rId14"/>
    <p:sldId id="265" r:id="rId15"/>
    <p:sldId id="269" r:id="rId16"/>
  </p:sldIdLst>
  <p:sldSz cx="12192000" cy="6858000"/>
  <p:notesSz cx="6858000" cy="9144000"/>
  <p:embeddedFontLst>
    <p:embeddedFont>
      <p:font typeface="微软雅黑" panose="020B0503020204020204" pitchFamily="34" charset="-122"/>
      <p:regular r:id="rId20"/>
    </p:embeddedFont>
    <p:embeddedFont>
      <p:font typeface="字魂27号-布丁体" panose="00000500000000000000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AF3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2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1.xml"/><Relationship Id="rId2" Type="http://schemas.openxmlformats.org/officeDocument/2006/relationships/image" Target="../media/image10.jpe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2.xml"/><Relationship Id="rId7" Type="http://schemas.openxmlformats.org/officeDocument/2006/relationships/image" Target="../media/image2.png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21"/>
          <p:cNvPicPr>
            <a:picLocks noChangeAspect="1"/>
          </p:cNvPicPr>
          <p:nvPr/>
        </p:nvPicPr>
        <p:blipFill>
          <a:blip r:embed="rId1"/>
          <a:srcRect l="10065" t="16435" r="13620" b="19509"/>
          <a:stretch>
            <a:fillRect/>
          </a:stretch>
        </p:blipFill>
        <p:spPr>
          <a:xfrm>
            <a:off x="1572260" y="-676910"/>
            <a:ext cx="9582785" cy="80435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812290" y="1873250"/>
            <a:ext cx="856615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800">
                <a:ln w="2286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27号-布丁体" panose="00000500000000000000" charset="-122"/>
                <a:ea typeface="字魂27号-布丁体" panose="00000500000000000000" charset="-122"/>
              </a:rPr>
              <a:t>这就是我</a:t>
            </a:r>
            <a:endParaRPr lang="zh-CN" altLang="en-US" sz="13800">
              <a:ln w="22860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13560" y="1873250"/>
            <a:ext cx="856615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800">
                <a:ln w="2286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字魂27号-布丁体" panose="00000500000000000000" charset="-122"/>
                <a:ea typeface="字魂27号-布丁体" panose="00000500000000000000" charset="-122"/>
              </a:rPr>
              <a:t>这就是我</a:t>
            </a:r>
            <a:endParaRPr lang="zh-CN" altLang="en-US" sz="13800">
              <a:ln w="2286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7230" y="4121150"/>
            <a:ext cx="5716270" cy="368300"/>
          </a:xfrm>
          <a:prstGeom prst="rect">
            <a:avLst/>
          </a:prstGeom>
          <a:solidFill>
            <a:schemeClr val="bg1">
              <a:alpha val="66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p>
            <a:pPr algn="dist"/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卡通多彩个性自我介绍通用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9" name="矩形 18"/>
          <p:cNvSpPr/>
          <p:nvPr/>
        </p:nvSpPr>
        <p:spPr>
          <a:xfrm>
            <a:off x="0" y="3804285"/>
            <a:ext cx="12191365" cy="216217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706746" y="2024380"/>
            <a:ext cx="5876925" cy="3368675"/>
            <a:chOff x="2273759" y="4318921"/>
            <a:chExt cx="10155096" cy="582119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2273759" y="4318921"/>
              <a:ext cx="10155096" cy="5821199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3547657" y="4737100"/>
              <a:ext cx="7607300" cy="47371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0000" t="-15000"/>
              </a:stretch>
            </a:blip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80655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749425" y="4284345"/>
            <a:ext cx="3745230" cy="10325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32460" y="4403725"/>
            <a:ext cx="913130" cy="9131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Freeform 92"/>
          <p:cNvSpPr>
            <a:spLocks noEditPoints="1"/>
          </p:cNvSpPr>
          <p:nvPr/>
        </p:nvSpPr>
        <p:spPr bwMode="auto">
          <a:xfrm>
            <a:off x="834784" y="4610839"/>
            <a:ext cx="508131" cy="440379"/>
          </a:xfrm>
          <a:custGeom>
            <a:avLst/>
            <a:gdLst>
              <a:gd name="T0" fmla="*/ 190 w 228"/>
              <a:gd name="T1" fmla="*/ 31 h 196"/>
              <a:gd name="T2" fmla="*/ 174 w 228"/>
              <a:gd name="T3" fmla="*/ 0 h 196"/>
              <a:gd name="T4" fmla="*/ 158 w 228"/>
              <a:gd name="T5" fmla="*/ 16 h 196"/>
              <a:gd name="T6" fmla="*/ 123 w 228"/>
              <a:gd name="T7" fmla="*/ 9 h 196"/>
              <a:gd name="T8" fmla="*/ 114 w 228"/>
              <a:gd name="T9" fmla="*/ 7 h 196"/>
              <a:gd name="T10" fmla="*/ 21 w 228"/>
              <a:gd name="T11" fmla="*/ 36 h 196"/>
              <a:gd name="T12" fmla="*/ 5 w 228"/>
              <a:gd name="T13" fmla="*/ 71 h 196"/>
              <a:gd name="T14" fmla="*/ 24 w 228"/>
              <a:gd name="T15" fmla="*/ 98 h 196"/>
              <a:gd name="T16" fmla="*/ 47 w 228"/>
              <a:gd name="T17" fmla="*/ 196 h 196"/>
              <a:gd name="T18" fmla="*/ 200 w 228"/>
              <a:gd name="T19" fmla="*/ 172 h 196"/>
              <a:gd name="T20" fmla="*/ 198 w 228"/>
              <a:gd name="T21" fmla="*/ 89 h 196"/>
              <a:gd name="T22" fmla="*/ 223 w 228"/>
              <a:gd name="T23" fmla="*/ 71 h 196"/>
              <a:gd name="T24" fmla="*/ 207 w 228"/>
              <a:gd name="T25" fmla="*/ 36 h 196"/>
              <a:gd name="T26" fmla="*/ 174 w 228"/>
              <a:gd name="T27" fmla="*/ 8 h 196"/>
              <a:gd name="T28" fmla="*/ 182 w 228"/>
              <a:gd name="T29" fmla="*/ 16 h 196"/>
              <a:gd name="T30" fmla="*/ 166 w 228"/>
              <a:gd name="T31" fmla="*/ 23 h 196"/>
              <a:gd name="T32" fmla="*/ 88 w 228"/>
              <a:gd name="T33" fmla="*/ 163 h 196"/>
              <a:gd name="T34" fmla="*/ 128 w 228"/>
              <a:gd name="T35" fmla="*/ 156 h 196"/>
              <a:gd name="T36" fmla="*/ 136 w 228"/>
              <a:gd name="T37" fmla="*/ 188 h 196"/>
              <a:gd name="T38" fmla="*/ 88 w 228"/>
              <a:gd name="T39" fmla="*/ 163 h 196"/>
              <a:gd name="T40" fmla="*/ 177 w 228"/>
              <a:gd name="T41" fmla="*/ 188 h 196"/>
              <a:gd name="T42" fmla="*/ 144 w 228"/>
              <a:gd name="T43" fmla="*/ 187 h 196"/>
              <a:gd name="T44" fmla="*/ 127 w 228"/>
              <a:gd name="T45" fmla="*/ 148 h 196"/>
              <a:gd name="T46" fmla="*/ 80 w 228"/>
              <a:gd name="T47" fmla="*/ 163 h 196"/>
              <a:gd name="T48" fmla="*/ 80 w 228"/>
              <a:gd name="T49" fmla="*/ 188 h 196"/>
              <a:gd name="T50" fmla="*/ 32 w 228"/>
              <a:gd name="T51" fmla="*/ 172 h 196"/>
              <a:gd name="T52" fmla="*/ 36 w 228"/>
              <a:gd name="T53" fmla="*/ 88 h 196"/>
              <a:gd name="T54" fmla="*/ 114 w 228"/>
              <a:gd name="T55" fmla="*/ 62 h 196"/>
              <a:gd name="T56" fmla="*/ 192 w 228"/>
              <a:gd name="T57" fmla="*/ 98 h 196"/>
              <a:gd name="T58" fmla="*/ 216 w 228"/>
              <a:gd name="T59" fmla="*/ 66 h 196"/>
              <a:gd name="T60" fmla="*/ 198 w 228"/>
              <a:gd name="T61" fmla="*/ 81 h 196"/>
              <a:gd name="T62" fmla="*/ 114 w 228"/>
              <a:gd name="T63" fmla="*/ 54 h 196"/>
              <a:gd name="T64" fmla="*/ 29 w 228"/>
              <a:gd name="T65" fmla="*/ 81 h 196"/>
              <a:gd name="T66" fmla="*/ 12 w 228"/>
              <a:gd name="T67" fmla="*/ 66 h 196"/>
              <a:gd name="T68" fmla="*/ 107 w 228"/>
              <a:gd name="T69" fmla="*/ 16 h 196"/>
              <a:gd name="T70" fmla="*/ 114 w 228"/>
              <a:gd name="T71" fmla="*/ 15 h 196"/>
              <a:gd name="T72" fmla="*/ 120 w 228"/>
              <a:gd name="T73" fmla="*/ 16 h 196"/>
              <a:gd name="T74" fmla="*/ 216 w 228"/>
              <a:gd name="T75" fmla="*/ 6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8" h="196">
                <a:moveTo>
                  <a:pt x="207" y="36"/>
                </a:moveTo>
                <a:cubicBezTo>
                  <a:pt x="190" y="31"/>
                  <a:pt x="190" y="31"/>
                  <a:pt x="190" y="31"/>
                </a:cubicBezTo>
                <a:cubicBezTo>
                  <a:pt x="190" y="16"/>
                  <a:pt x="190" y="16"/>
                  <a:pt x="190" y="16"/>
                </a:cubicBezTo>
                <a:cubicBezTo>
                  <a:pt x="190" y="7"/>
                  <a:pt x="183" y="0"/>
                  <a:pt x="174" y="0"/>
                </a:cubicBezTo>
                <a:cubicBezTo>
                  <a:pt x="174" y="0"/>
                  <a:pt x="174" y="0"/>
                  <a:pt x="174" y="0"/>
                </a:cubicBezTo>
                <a:cubicBezTo>
                  <a:pt x="165" y="0"/>
                  <a:pt x="158" y="7"/>
                  <a:pt x="158" y="16"/>
                </a:cubicBezTo>
                <a:cubicBezTo>
                  <a:pt x="158" y="20"/>
                  <a:pt x="158" y="20"/>
                  <a:pt x="158" y="20"/>
                </a:cubicBezTo>
                <a:cubicBezTo>
                  <a:pt x="123" y="9"/>
                  <a:pt x="123" y="9"/>
                  <a:pt x="123" y="9"/>
                </a:cubicBezTo>
                <a:cubicBezTo>
                  <a:pt x="120" y="8"/>
                  <a:pt x="118" y="7"/>
                  <a:pt x="115" y="7"/>
                </a:cubicBezTo>
                <a:cubicBezTo>
                  <a:pt x="114" y="7"/>
                  <a:pt x="114" y="7"/>
                  <a:pt x="114" y="7"/>
                </a:cubicBezTo>
                <a:cubicBezTo>
                  <a:pt x="111" y="7"/>
                  <a:pt x="108" y="8"/>
                  <a:pt x="105" y="9"/>
                </a:cubicBezTo>
                <a:cubicBezTo>
                  <a:pt x="21" y="36"/>
                  <a:pt x="21" y="36"/>
                  <a:pt x="21" y="36"/>
                </a:cubicBezTo>
                <a:cubicBezTo>
                  <a:pt x="7" y="41"/>
                  <a:pt x="0" y="55"/>
                  <a:pt x="4" y="69"/>
                </a:cubicBezTo>
                <a:cubicBezTo>
                  <a:pt x="5" y="71"/>
                  <a:pt x="5" y="71"/>
                  <a:pt x="5" y="71"/>
                </a:cubicBezTo>
                <a:cubicBezTo>
                  <a:pt x="8" y="81"/>
                  <a:pt x="16" y="87"/>
                  <a:pt x="26" y="88"/>
                </a:cubicBezTo>
                <a:cubicBezTo>
                  <a:pt x="25" y="91"/>
                  <a:pt x="24" y="95"/>
                  <a:pt x="24" y="98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24" y="185"/>
                  <a:pt x="34" y="196"/>
                  <a:pt x="47" y="196"/>
                </a:cubicBezTo>
                <a:cubicBezTo>
                  <a:pt x="177" y="196"/>
                  <a:pt x="177" y="196"/>
                  <a:pt x="177" y="196"/>
                </a:cubicBezTo>
                <a:cubicBezTo>
                  <a:pt x="189" y="196"/>
                  <a:pt x="200" y="185"/>
                  <a:pt x="200" y="172"/>
                </a:cubicBezTo>
                <a:cubicBezTo>
                  <a:pt x="200" y="98"/>
                  <a:pt x="200" y="98"/>
                  <a:pt x="200" y="98"/>
                </a:cubicBezTo>
                <a:cubicBezTo>
                  <a:pt x="200" y="95"/>
                  <a:pt x="199" y="92"/>
                  <a:pt x="198" y="89"/>
                </a:cubicBezTo>
                <a:cubicBezTo>
                  <a:pt x="198" y="89"/>
                  <a:pt x="198" y="89"/>
                  <a:pt x="198" y="89"/>
                </a:cubicBezTo>
                <a:cubicBezTo>
                  <a:pt x="209" y="89"/>
                  <a:pt x="219" y="82"/>
                  <a:pt x="223" y="71"/>
                </a:cubicBezTo>
                <a:cubicBezTo>
                  <a:pt x="223" y="69"/>
                  <a:pt x="223" y="69"/>
                  <a:pt x="223" y="69"/>
                </a:cubicBezTo>
                <a:cubicBezTo>
                  <a:pt x="228" y="55"/>
                  <a:pt x="221" y="41"/>
                  <a:pt x="207" y="36"/>
                </a:cubicBezTo>
                <a:close/>
                <a:moveTo>
                  <a:pt x="166" y="16"/>
                </a:moveTo>
                <a:cubicBezTo>
                  <a:pt x="166" y="11"/>
                  <a:pt x="169" y="8"/>
                  <a:pt x="174" y="8"/>
                </a:cubicBezTo>
                <a:cubicBezTo>
                  <a:pt x="174" y="8"/>
                  <a:pt x="174" y="8"/>
                  <a:pt x="174" y="8"/>
                </a:cubicBezTo>
                <a:cubicBezTo>
                  <a:pt x="179" y="8"/>
                  <a:pt x="182" y="11"/>
                  <a:pt x="182" y="16"/>
                </a:cubicBezTo>
                <a:cubicBezTo>
                  <a:pt x="182" y="28"/>
                  <a:pt x="182" y="28"/>
                  <a:pt x="182" y="28"/>
                </a:cubicBezTo>
                <a:cubicBezTo>
                  <a:pt x="166" y="23"/>
                  <a:pt x="166" y="23"/>
                  <a:pt x="166" y="23"/>
                </a:cubicBezTo>
                <a:lnTo>
                  <a:pt x="166" y="16"/>
                </a:lnTo>
                <a:close/>
                <a:moveTo>
                  <a:pt x="88" y="163"/>
                </a:moveTo>
                <a:cubicBezTo>
                  <a:pt x="88" y="159"/>
                  <a:pt x="92" y="156"/>
                  <a:pt x="96" y="156"/>
                </a:cubicBezTo>
                <a:cubicBezTo>
                  <a:pt x="128" y="156"/>
                  <a:pt x="128" y="156"/>
                  <a:pt x="128" y="156"/>
                </a:cubicBezTo>
                <a:cubicBezTo>
                  <a:pt x="132" y="156"/>
                  <a:pt x="136" y="160"/>
                  <a:pt x="136" y="164"/>
                </a:cubicBezTo>
                <a:cubicBezTo>
                  <a:pt x="136" y="188"/>
                  <a:pt x="136" y="188"/>
                  <a:pt x="136" y="188"/>
                </a:cubicBezTo>
                <a:cubicBezTo>
                  <a:pt x="88" y="188"/>
                  <a:pt x="88" y="188"/>
                  <a:pt x="88" y="188"/>
                </a:cubicBezTo>
                <a:lnTo>
                  <a:pt x="88" y="163"/>
                </a:lnTo>
                <a:close/>
                <a:moveTo>
                  <a:pt x="192" y="172"/>
                </a:moveTo>
                <a:cubicBezTo>
                  <a:pt x="192" y="181"/>
                  <a:pt x="185" y="188"/>
                  <a:pt x="177" y="188"/>
                </a:cubicBezTo>
                <a:cubicBezTo>
                  <a:pt x="143" y="188"/>
                  <a:pt x="143" y="188"/>
                  <a:pt x="143" y="188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44" y="163"/>
                  <a:pt x="144" y="163"/>
                  <a:pt x="144" y="163"/>
                </a:cubicBezTo>
                <a:cubicBezTo>
                  <a:pt x="144" y="155"/>
                  <a:pt x="136" y="148"/>
                  <a:pt x="127" y="148"/>
                </a:cubicBezTo>
                <a:cubicBezTo>
                  <a:pt x="96" y="148"/>
                  <a:pt x="96" y="148"/>
                  <a:pt x="96" y="148"/>
                </a:cubicBezTo>
                <a:cubicBezTo>
                  <a:pt x="87" y="148"/>
                  <a:pt x="80" y="155"/>
                  <a:pt x="80" y="163"/>
                </a:cubicBezTo>
                <a:cubicBezTo>
                  <a:pt x="80" y="187"/>
                  <a:pt x="80" y="187"/>
                  <a:pt x="80" y="187"/>
                </a:cubicBezTo>
                <a:cubicBezTo>
                  <a:pt x="80" y="187"/>
                  <a:pt x="80" y="187"/>
                  <a:pt x="80" y="188"/>
                </a:cubicBezTo>
                <a:cubicBezTo>
                  <a:pt x="47" y="188"/>
                  <a:pt x="47" y="188"/>
                  <a:pt x="47" y="188"/>
                </a:cubicBezTo>
                <a:cubicBezTo>
                  <a:pt x="39" y="188"/>
                  <a:pt x="32" y="181"/>
                  <a:pt x="32" y="172"/>
                </a:cubicBezTo>
                <a:cubicBezTo>
                  <a:pt x="32" y="98"/>
                  <a:pt x="32" y="98"/>
                  <a:pt x="32" y="98"/>
                </a:cubicBezTo>
                <a:cubicBezTo>
                  <a:pt x="32" y="94"/>
                  <a:pt x="33" y="91"/>
                  <a:pt x="36" y="88"/>
                </a:cubicBezTo>
                <a:cubicBezTo>
                  <a:pt x="37" y="88"/>
                  <a:pt x="37" y="88"/>
                  <a:pt x="37" y="87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186" y="86"/>
                  <a:pt x="186" y="86"/>
                  <a:pt x="186" y="86"/>
                </a:cubicBezTo>
                <a:cubicBezTo>
                  <a:pt x="190" y="89"/>
                  <a:pt x="192" y="93"/>
                  <a:pt x="192" y="98"/>
                </a:cubicBezTo>
                <a:lnTo>
                  <a:pt x="192" y="172"/>
                </a:lnTo>
                <a:close/>
                <a:moveTo>
                  <a:pt x="216" y="66"/>
                </a:moveTo>
                <a:cubicBezTo>
                  <a:pt x="215" y="69"/>
                  <a:pt x="215" y="69"/>
                  <a:pt x="215" y="69"/>
                </a:cubicBezTo>
                <a:cubicBezTo>
                  <a:pt x="213" y="76"/>
                  <a:pt x="206" y="81"/>
                  <a:pt x="198" y="81"/>
                </a:cubicBezTo>
                <a:cubicBezTo>
                  <a:pt x="196" y="81"/>
                  <a:pt x="195" y="80"/>
                  <a:pt x="193" y="80"/>
                </a:cubicBezTo>
                <a:cubicBezTo>
                  <a:pt x="114" y="54"/>
                  <a:pt x="114" y="54"/>
                  <a:pt x="114" y="54"/>
                </a:cubicBezTo>
                <a:cubicBezTo>
                  <a:pt x="35" y="80"/>
                  <a:pt x="35" y="80"/>
                  <a:pt x="35" y="80"/>
                </a:cubicBezTo>
                <a:cubicBezTo>
                  <a:pt x="33" y="80"/>
                  <a:pt x="31" y="81"/>
                  <a:pt x="29" y="81"/>
                </a:cubicBezTo>
                <a:cubicBezTo>
                  <a:pt x="22" y="81"/>
                  <a:pt x="15" y="76"/>
                  <a:pt x="13" y="69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57"/>
                  <a:pt x="14" y="47"/>
                  <a:pt x="23" y="44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9" y="16"/>
                  <a:pt x="111" y="15"/>
                  <a:pt x="113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7" y="15"/>
                  <a:pt x="119" y="16"/>
                  <a:pt x="120" y="16"/>
                </a:cubicBezTo>
                <a:cubicBezTo>
                  <a:pt x="205" y="44"/>
                  <a:pt x="205" y="44"/>
                  <a:pt x="205" y="44"/>
                </a:cubicBezTo>
                <a:cubicBezTo>
                  <a:pt x="214" y="47"/>
                  <a:pt x="219" y="57"/>
                  <a:pt x="216" y="66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749425" y="2261235"/>
            <a:ext cx="3745230" cy="10325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32460" y="2380615"/>
            <a:ext cx="913130" cy="91313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Freeform 92"/>
          <p:cNvSpPr>
            <a:spLocks noEditPoints="1"/>
          </p:cNvSpPr>
          <p:nvPr/>
        </p:nvSpPr>
        <p:spPr bwMode="auto">
          <a:xfrm>
            <a:off x="834784" y="2587729"/>
            <a:ext cx="508131" cy="440379"/>
          </a:xfrm>
          <a:custGeom>
            <a:avLst/>
            <a:gdLst>
              <a:gd name="T0" fmla="*/ 190 w 228"/>
              <a:gd name="T1" fmla="*/ 31 h 196"/>
              <a:gd name="T2" fmla="*/ 174 w 228"/>
              <a:gd name="T3" fmla="*/ 0 h 196"/>
              <a:gd name="T4" fmla="*/ 158 w 228"/>
              <a:gd name="T5" fmla="*/ 16 h 196"/>
              <a:gd name="T6" fmla="*/ 123 w 228"/>
              <a:gd name="T7" fmla="*/ 9 h 196"/>
              <a:gd name="T8" fmla="*/ 114 w 228"/>
              <a:gd name="T9" fmla="*/ 7 h 196"/>
              <a:gd name="T10" fmla="*/ 21 w 228"/>
              <a:gd name="T11" fmla="*/ 36 h 196"/>
              <a:gd name="T12" fmla="*/ 5 w 228"/>
              <a:gd name="T13" fmla="*/ 71 h 196"/>
              <a:gd name="T14" fmla="*/ 24 w 228"/>
              <a:gd name="T15" fmla="*/ 98 h 196"/>
              <a:gd name="T16" fmla="*/ 47 w 228"/>
              <a:gd name="T17" fmla="*/ 196 h 196"/>
              <a:gd name="T18" fmla="*/ 200 w 228"/>
              <a:gd name="T19" fmla="*/ 172 h 196"/>
              <a:gd name="T20" fmla="*/ 198 w 228"/>
              <a:gd name="T21" fmla="*/ 89 h 196"/>
              <a:gd name="T22" fmla="*/ 223 w 228"/>
              <a:gd name="T23" fmla="*/ 71 h 196"/>
              <a:gd name="T24" fmla="*/ 207 w 228"/>
              <a:gd name="T25" fmla="*/ 36 h 196"/>
              <a:gd name="T26" fmla="*/ 174 w 228"/>
              <a:gd name="T27" fmla="*/ 8 h 196"/>
              <a:gd name="T28" fmla="*/ 182 w 228"/>
              <a:gd name="T29" fmla="*/ 16 h 196"/>
              <a:gd name="T30" fmla="*/ 166 w 228"/>
              <a:gd name="T31" fmla="*/ 23 h 196"/>
              <a:gd name="T32" fmla="*/ 88 w 228"/>
              <a:gd name="T33" fmla="*/ 163 h 196"/>
              <a:gd name="T34" fmla="*/ 128 w 228"/>
              <a:gd name="T35" fmla="*/ 156 h 196"/>
              <a:gd name="T36" fmla="*/ 136 w 228"/>
              <a:gd name="T37" fmla="*/ 188 h 196"/>
              <a:gd name="T38" fmla="*/ 88 w 228"/>
              <a:gd name="T39" fmla="*/ 163 h 196"/>
              <a:gd name="T40" fmla="*/ 177 w 228"/>
              <a:gd name="T41" fmla="*/ 188 h 196"/>
              <a:gd name="T42" fmla="*/ 144 w 228"/>
              <a:gd name="T43" fmla="*/ 187 h 196"/>
              <a:gd name="T44" fmla="*/ 127 w 228"/>
              <a:gd name="T45" fmla="*/ 148 h 196"/>
              <a:gd name="T46" fmla="*/ 80 w 228"/>
              <a:gd name="T47" fmla="*/ 163 h 196"/>
              <a:gd name="T48" fmla="*/ 80 w 228"/>
              <a:gd name="T49" fmla="*/ 188 h 196"/>
              <a:gd name="T50" fmla="*/ 32 w 228"/>
              <a:gd name="T51" fmla="*/ 172 h 196"/>
              <a:gd name="T52" fmla="*/ 36 w 228"/>
              <a:gd name="T53" fmla="*/ 88 h 196"/>
              <a:gd name="T54" fmla="*/ 114 w 228"/>
              <a:gd name="T55" fmla="*/ 62 h 196"/>
              <a:gd name="T56" fmla="*/ 192 w 228"/>
              <a:gd name="T57" fmla="*/ 98 h 196"/>
              <a:gd name="T58" fmla="*/ 216 w 228"/>
              <a:gd name="T59" fmla="*/ 66 h 196"/>
              <a:gd name="T60" fmla="*/ 198 w 228"/>
              <a:gd name="T61" fmla="*/ 81 h 196"/>
              <a:gd name="T62" fmla="*/ 114 w 228"/>
              <a:gd name="T63" fmla="*/ 54 h 196"/>
              <a:gd name="T64" fmla="*/ 29 w 228"/>
              <a:gd name="T65" fmla="*/ 81 h 196"/>
              <a:gd name="T66" fmla="*/ 12 w 228"/>
              <a:gd name="T67" fmla="*/ 66 h 196"/>
              <a:gd name="T68" fmla="*/ 107 w 228"/>
              <a:gd name="T69" fmla="*/ 16 h 196"/>
              <a:gd name="T70" fmla="*/ 114 w 228"/>
              <a:gd name="T71" fmla="*/ 15 h 196"/>
              <a:gd name="T72" fmla="*/ 120 w 228"/>
              <a:gd name="T73" fmla="*/ 16 h 196"/>
              <a:gd name="T74" fmla="*/ 216 w 228"/>
              <a:gd name="T75" fmla="*/ 6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8" h="196">
                <a:moveTo>
                  <a:pt x="207" y="36"/>
                </a:moveTo>
                <a:cubicBezTo>
                  <a:pt x="190" y="31"/>
                  <a:pt x="190" y="31"/>
                  <a:pt x="190" y="31"/>
                </a:cubicBezTo>
                <a:cubicBezTo>
                  <a:pt x="190" y="16"/>
                  <a:pt x="190" y="16"/>
                  <a:pt x="190" y="16"/>
                </a:cubicBezTo>
                <a:cubicBezTo>
                  <a:pt x="190" y="7"/>
                  <a:pt x="183" y="0"/>
                  <a:pt x="174" y="0"/>
                </a:cubicBezTo>
                <a:cubicBezTo>
                  <a:pt x="174" y="0"/>
                  <a:pt x="174" y="0"/>
                  <a:pt x="174" y="0"/>
                </a:cubicBezTo>
                <a:cubicBezTo>
                  <a:pt x="165" y="0"/>
                  <a:pt x="158" y="7"/>
                  <a:pt x="158" y="16"/>
                </a:cubicBezTo>
                <a:cubicBezTo>
                  <a:pt x="158" y="20"/>
                  <a:pt x="158" y="20"/>
                  <a:pt x="158" y="20"/>
                </a:cubicBezTo>
                <a:cubicBezTo>
                  <a:pt x="123" y="9"/>
                  <a:pt x="123" y="9"/>
                  <a:pt x="123" y="9"/>
                </a:cubicBezTo>
                <a:cubicBezTo>
                  <a:pt x="120" y="8"/>
                  <a:pt x="118" y="7"/>
                  <a:pt x="115" y="7"/>
                </a:cubicBezTo>
                <a:cubicBezTo>
                  <a:pt x="114" y="7"/>
                  <a:pt x="114" y="7"/>
                  <a:pt x="114" y="7"/>
                </a:cubicBezTo>
                <a:cubicBezTo>
                  <a:pt x="111" y="7"/>
                  <a:pt x="108" y="8"/>
                  <a:pt x="105" y="9"/>
                </a:cubicBezTo>
                <a:cubicBezTo>
                  <a:pt x="21" y="36"/>
                  <a:pt x="21" y="36"/>
                  <a:pt x="21" y="36"/>
                </a:cubicBezTo>
                <a:cubicBezTo>
                  <a:pt x="7" y="41"/>
                  <a:pt x="0" y="55"/>
                  <a:pt x="4" y="69"/>
                </a:cubicBezTo>
                <a:cubicBezTo>
                  <a:pt x="5" y="71"/>
                  <a:pt x="5" y="71"/>
                  <a:pt x="5" y="71"/>
                </a:cubicBezTo>
                <a:cubicBezTo>
                  <a:pt x="8" y="81"/>
                  <a:pt x="16" y="87"/>
                  <a:pt x="26" y="88"/>
                </a:cubicBezTo>
                <a:cubicBezTo>
                  <a:pt x="25" y="91"/>
                  <a:pt x="24" y="95"/>
                  <a:pt x="24" y="98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24" y="185"/>
                  <a:pt x="34" y="196"/>
                  <a:pt x="47" y="196"/>
                </a:cubicBezTo>
                <a:cubicBezTo>
                  <a:pt x="177" y="196"/>
                  <a:pt x="177" y="196"/>
                  <a:pt x="177" y="196"/>
                </a:cubicBezTo>
                <a:cubicBezTo>
                  <a:pt x="189" y="196"/>
                  <a:pt x="200" y="185"/>
                  <a:pt x="200" y="172"/>
                </a:cubicBezTo>
                <a:cubicBezTo>
                  <a:pt x="200" y="98"/>
                  <a:pt x="200" y="98"/>
                  <a:pt x="200" y="98"/>
                </a:cubicBezTo>
                <a:cubicBezTo>
                  <a:pt x="200" y="95"/>
                  <a:pt x="199" y="92"/>
                  <a:pt x="198" y="89"/>
                </a:cubicBezTo>
                <a:cubicBezTo>
                  <a:pt x="198" y="89"/>
                  <a:pt x="198" y="89"/>
                  <a:pt x="198" y="89"/>
                </a:cubicBezTo>
                <a:cubicBezTo>
                  <a:pt x="209" y="89"/>
                  <a:pt x="219" y="82"/>
                  <a:pt x="223" y="71"/>
                </a:cubicBezTo>
                <a:cubicBezTo>
                  <a:pt x="223" y="69"/>
                  <a:pt x="223" y="69"/>
                  <a:pt x="223" y="69"/>
                </a:cubicBezTo>
                <a:cubicBezTo>
                  <a:pt x="228" y="55"/>
                  <a:pt x="221" y="41"/>
                  <a:pt x="207" y="36"/>
                </a:cubicBezTo>
                <a:close/>
                <a:moveTo>
                  <a:pt x="166" y="16"/>
                </a:moveTo>
                <a:cubicBezTo>
                  <a:pt x="166" y="11"/>
                  <a:pt x="169" y="8"/>
                  <a:pt x="174" y="8"/>
                </a:cubicBezTo>
                <a:cubicBezTo>
                  <a:pt x="174" y="8"/>
                  <a:pt x="174" y="8"/>
                  <a:pt x="174" y="8"/>
                </a:cubicBezTo>
                <a:cubicBezTo>
                  <a:pt x="179" y="8"/>
                  <a:pt x="182" y="11"/>
                  <a:pt x="182" y="16"/>
                </a:cubicBezTo>
                <a:cubicBezTo>
                  <a:pt x="182" y="28"/>
                  <a:pt x="182" y="28"/>
                  <a:pt x="182" y="28"/>
                </a:cubicBezTo>
                <a:cubicBezTo>
                  <a:pt x="166" y="23"/>
                  <a:pt x="166" y="23"/>
                  <a:pt x="166" y="23"/>
                </a:cubicBezTo>
                <a:lnTo>
                  <a:pt x="166" y="16"/>
                </a:lnTo>
                <a:close/>
                <a:moveTo>
                  <a:pt x="88" y="163"/>
                </a:moveTo>
                <a:cubicBezTo>
                  <a:pt x="88" y="159"/>
                  <a:pt x="92" y="156"/>
                  <a:pt x="96" y="156"/>
                </a:cubicBezTo>
                <a:cubicBezTo>
                  <a:pt x="128" y="156"/>
                  <a:pt x="128" y="156"/>
                  <a:pt x="128" y="156"/>
                </a:cubicBezTo>
                <a:cubicBezTo>
                  <a:pt x="132" y="156"/>
                  <a:pt x="136" y="160"/>
                  <a:pt x="136" y="164"/>
                </a:cubicBezTo>
                <a:cubicBezTo>
                  <a:pt x="136" y="188"/>
                  <a:pt x="136" y="188"/>
                  <a:pt x="136" y="188"/>
                </a:cubicBezTo>
                <a:cubicBezTo>
                  <a:pt x="88" y="188"/>
                  <a:pt x="88" y="188"/>
                  <a:pt x="88" y="188"/>
                </a:cubicBezTo>
                <a:lnTo>
                  <a:pt x="88" y="163"/>
                </a:lnTo>
                <a:close/>
                <a:moveTo>
                  <a:pt x="192" y="172"/>
                </a:moveTo>
                <a:cubicBezTo>
                  <a:pt x="192" y="181"/>
                  <a:pt x="185" y="188"/>
                  <a:pt x="177" y="188"/>
                </a:cubicBezTo>
                <a:cubicBezTo>
                  <a:pt x="143" y="188"/>
                  <a:pt x="143" y="188"/>
                  <a:pt x="143" y="188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44" y="163"/>
                  <a:pt x="144" y="163"/>
                  <a:pt x="144" y="163"/>
                </a:cubicBezTo>
                <a:cubicBezTo>
                  <a:pt x="144" y="155"/>
                  <a:pt x="136" y="148"/>
                  <a:pt x="127" y="148"/>
                </a:cubicBezTo>
                <a:cubicBezTo>
                  <a:pt x="96" y="148"/>
                  <a:pt x="96" y="148"/>
                  <a:pt x="96" y="148"/>
                </a:cubicBezTo>
                <a:cubicBezTo>
                  <a:pt x="87" y="148"/>
                  <a:pt x="80" y="155"/>
                  <a:pt x="80" y="163"/>
                </a:cubicBezTo>
                <a:cubicBezTo>
                  <a:pt x="80" y="187"/>
                  <a:pt x="80" y="187"/>
                  <a:pt x="80" y="187"/>
                </a:cubicBezTo>
                <a:cubicBezTo>
                  <a:pt x="80" y="187"/>
                  <a:pt x="80" y="187"/>
                  <a:pt x="80" y="188"/>
                </a:cubicBezTo>
                <a:cubicBezTo>
                  <a:pt x="47" y="188"/>
                  <a:pt x="47" y="188"/>
                  <a:pt x="47" y="188"/>
                </a:cubicBezTo>
                <a:cubicBezTo>
                  <a:pt x="39" y="188"/>
                  <a:pt x="32" y="181"/>
                  <a:pt x="32" y="172"/>
                </a:cubicBezTo>
                <a:cubicBezTo>
                  <a:pt x="32" y="98"/>
                  <a:pt x="32" y="98"/>
                  <a:pt x="32" y="98"/>
                </a:cubicBezTo>
                <a:cubicBezTo>
                  <a:pt x="32" y="94"/>
                  <a:pt x="33" y="91"/>
                  <a:pt x="36" y="88"/>
                </a:cubicBezTo>
                <a:cubicBezTo>
                  <a:pt x="37" y="88"/>
                  <a:pt x="37" y="88"/>
                  <a:pt x="37" y="87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186" y="86"/>
                  <a:pt x="186" y="86"/>
                  <a:pt x="186" y="86"/>
                </a:cubicBezTo>
                <a:cubicBezTo>
                  <a:pt x="190" y="89"/>
                  <a:pt x="192" y="93"/>
                  <a:pt x="192" y="98"/>
                </a:cubicBezTo>
                <a:lnTo>
                  <a:pt x="192" y="172"/>
                </a:lnTo>
                <a:close/>
                <a:moveTo>
                  <a:pt x="216" y="66"/>
                </a:moveTo>
                <a:cubicBezTo>
                  <a:pt x="215" y="69"/>
                  <a:pt x="215" y="69"/>
                  <a:pt x="215" y="69"/>
                </a:cubicBezTo>
                <a:cubicBezTo>
                  <a:pt x="213" y="76"/>
                  <a:pt x="206" y="81"/>
                  <a:pt x="198" y="81"/>
                </a:cubicBezTo>
                <a:cubicBezTo>
                  <a:pt x="196" y="81"/>
                  <a:pt x="195" y="80"/>
                  <a:pt x="193" y="80"/>
                </a:cubicBezTo>
                <a:cubicBezTo>
                  <a:pt x="114" y="54"/>
                  <a:pt x="114" y="54"/>
                  <a:pt x="114" y="54"/>
                </a:cubicBezTo>
                <a:cubicBezTo>
                  <a:pt x="35" y="80"/>
                  <a:pt x="35" y="80"/>
                  <a:pt x="35" y="80"/>
                </a:cubicBezTo>
                <a:cubicBezTo>
                  <a:pt x="33" y="80"/>
                  <a:pt x="31" y="81"/>
                  <a:pt x="29" y="81"/>
                </a:cubicBezTo>
                <a:cubicBezTo>
                  <a:pt x="22" y="81"/>
                  <a:pt x="15" y="76"/>
                  <a:pt x="13" y="69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57"/>
                  <a:pt x="14" y="47"/>
                  <a:pt x="23" y="44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09" y="16"/>
                  <a:pt x="111" y="15"/>
                  <a:pt x="113" y="15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5" y="15"/>
                  <a:pt x="115" y="15"/>
                  <a:pt x="115" y="15"/>
                </a:cubicBezTo>
                <a:cubicBezTo>
                  <a:pt x="117" y="15"/>
                  <a:pt x="119" y="16"/>
                  <a:pt x="120" y="16"/>
                </a:cubicBezTo>
                <a:cubicBezTo>
                  <a:pt x="205" y="44"/>
                  <a:pt x="205" y="44"/>
                  <a:pt x="205" y="44"/>
                </a:cubicBezTo>
                <a:cubicBezTo>
                  <a:pt x="214" y="47"/>
                  <a:pt x="219" y="57"/>
                  <a:pt x="216" y="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363980" y="1654810"/>
            <a:ext cx="2684780" cy="4058920"/>
            <a:chOff x="14615" y="2790"/>
            <a:chExt cx="2614" cy="3952"/>
          </a:xfrm>
        </p:grpSpPr>
        <p:sp>
          <p:nvSpPr>
            <p:cNvPr id="22" name="Shape 23084"/>
            <p:cNvSpPr/>
            <p:nvPr/>
          </p:nvSpPr>
          <p:spPr>
            <a:xfrm>
              <a:off x="14615" y="2790"/>
              <a:ext cx="2615" cy="39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8" h="21600" extrusionOk="0">
                  <a:moveTo>
                    <a:pt x="10575" y="0"/>
                  </a:moveTo>
                  <a:cubicBezTo>
                    <a:pt x="2744" y="0"/>
                    <a:pt x="283" y="4215"/>
                    <a:pt x="18" y="6585"/>
                  </a:cubicBezTo>
                  <a:cubicBezTo>
                    <a:pt x="-221" y="8721"/>
                    <a:pt x="1977" y="10713"/>
                    <a:pt x="2227" y="11026"/>
                  </a:cubicBezTo>
                  <a:cubicBezTo>
                    <a:pt x="2633" y="11536"/>
                    <a:pt x="5194" y="13482"/>
                    <a:pt x="5286" y="14659"/>
                  </a:cubicBezTo>
                  <a:cubicBezTo>
                    <a:pt x="5412" y="16279"/>
                    <a:pt x="5706" y="16321"/>
                    <a:pt x="6875" y="16513"/>
                  </a:cubicBezTo>
                  <a:cubicBezTo>
                    <a:pt x="8066" y="16709"/>
                    <a:pt x="13095" y="16709"/>
                    <a:pt x="14286" y="16513"/>
                  </a:cubicBezTo>
                  <a:cubicBezTo>
                    <a:pt x="15455" y="16321"/>
                    <a:pt x="15746" y="16279"/>
                    <a:pt x="15872" y="14659"/>
                  </a:cubicBezTo>
                  <a:cubicBezTo>
                    <a:pt x="15964" y="13482"/>
                    <a:pt x="18525" y="11536"/>
                    <a:pt x="18931" y="11026"/>
                  </a:cubicBezTo>
                  <a:cubicBezTo>
                    <a:pt x="19181" y="10713"/>
                    <a:pt x="21379" y="8721"/>
                    <a:pt x="21140" y="6585"/>
                  </a:cubicBezTo>
                  <a:cubicBezTo>
                    <a:pt x="20875" y="4215"/>
                    <a:pt x="18416" y="0"/>
                    <a:pt x="10586" y="0"/>
                  </a:cubicBezTo>
                  <a:lnTo>
                    <a:pt x="10583" y="0"/>
                  </a:lnTo>
                  <a:lnTo>
                    <a:pt x="10580" y="0"/>
                  </a:lnTo>
                  <a:lnTo>
                    <a:pt x="10578" y="0"/>
                  </a:lnTo>
                  <a:lnTo>
                    <a:pt x="10575" y="0"/>
                  </a:lnTo>
                  <a:close/>
                  <a:moveTo>
                    <a:pt x="7055" y="17000"/>
                  </a:moveTo>
                  <a:cubicBezTo>
                    <a:pt x="6675" y="17000"/>
                    <a:pt x="6366" y="17207"/>
                    <a:pt x="6366" y="17463"/>
                  </a:cubicBezTo>
                  <a:cubicBezTo>
                    <a:pt x="6366" y="17720"/>
                    <a:pt x="6675" y="17926"/>
                    <a:pt x="7055" y="17926"/>
                  </a:cubicBezTo>
                  <a:lnTo>
                    <a:pt x="14106" y="17926"/>
                  </a:lnTo>
                  <a:cubicBezTo>
                    <a:pt x="14485" y="17926"/>
                    <a:pt x="14792" y="17719"/>
                    <a:pt x="14792" y="17463"/>
                  </a:cubicBezTo>
                  <a:cubicBezTo>
                    <a:pt x="14792" y="17208"/>
                    <a:pt x="14485" y="17000"/>
                    <a:pt x="14106" y="17000"/>
                  </a:cubicBezTo>
                  <a:lnTo>
                    <a:pt x="7055" y="17000"/>
                  </a:lnTo>
                  <a:close/>
                  <a:moveTo>
                    <a:pt x="7055" y="18266"/>
                  </a:moveTo>
                  <a:cubicBezTo>
                    <a:pt x="6675" y="18266"/>
                    <a:pt x="6366" y="18472"/>
                    <a:pt x="6366" y="18729"/>
                  </a:cubicBezTo>
                  <a:cubicBezTo>
                    <a:pt x="6366" y="18985"/>
                    <a:pt x="6675" y="19192"/>
                    <a:pt x="7055" y="19192"/>
                  </a:cubicBezTo>
                  <a:lnTo>
                    <a:pt x="14106" y="19192"/>
                  </a:lnTo>
                  <a:cubicBezTo>
                    <a:pt x="14485" y="19192"/>
                    <a:pt x="14792" y="18984"/>
                    <a:pt x="14792" y="18729"/>
                  </a:cubicBezTo>
                  <a:cubicBezTo>
                    <a:pt x="14792" y="18473"/>
                    <a:pt x="14485" y="18266"/>
                    <a:pt x="14106" y="18266"/>
                  </a:cubicBezTo>
                  <a:lnTo>
                    <a:pt x="7055" y="18266"/>
                  </a:lnTo>
                  <a:close/>
                  <a:moveTo>
                    <a:pt x="7513" y="19531"/>
                  </a:moveTo>
                  <a:cubicBezTo>
                    <a:pt x="7513" y="20674"/>
                    <a:pt x="8888" y="21600"/>
                    <a:pt x="10580" y="21600"/>
                  </a:cubicBezTo>
                  <a:cubicBezTo>
                    <a:pt x="12274" y="21599"/>
                    <a:pt x="13645" y="20674"/>
                    <a:pt x="13645" y="19531"/>
                  </a:cubicBezTo>
                  <a:lnTo>
                    <a:pt x="7513" y="19531"/>
                  </a:lnTo>
                  <a:close/>
                </a:path>
              </a:pathLst>
            </a:custGeom>
            <a:solidFill>
              <a:srgbClr val="F6B63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p>
              <a:endParaRPr sz="2400">
                <a:cs typeface="+mn-ea"/>
                <a:sym typeface="+mn-lt"/>
              </a:endParaRPr>
            </a:p>
          </p:txBody>
        </p:sp>
        <p:sp>
          <p:nvSpPr>
            <p:cNvPr id="26" name="Shape 23085"/>
            <p:cNvSpPr/>
            <p:nvPr/>
          </p:nvSpPr>
          <p:spPr>
            <a:xfrm>
              <a:off x="14936" y="3588"/>
              <a:ext cx="1973" cy="2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3290" y="0"/>
                  </a:moveTo>
                  <a:cubicBezTo>
                    <a:pt x="1469" y="1"/>
                    <a:pt x="0" y="405"/>
                    <a:pt x="0" y="405"/>
                  </a:cubicBezTo>
                  <a:cubicBezTo>
                    <a:pt x="2548" y="6442"/>
                    <a:pt x="8248" y="5799"/>
                    <a:pt x="9710" y="5526"/>
                  </a:cubicBezTo>
                  <a:cubicBezTo>
                    <a:pt x="9724" y="5523"/>
                    <a:pt x="9738" y="5522"/>
                    <a:pt x="9752" y="5520"/>
                  </a:cubicBezTo>
                  <a:cubicBezTo>
                    <a:pt x="9408" y="6082"/>
                    <a:pt x="9247" y="6707"/>
                    <a:pt x="9060" y="7311"/>
                  </a:cubicBezTo>
                  <a:cubicBezTo>
                    <a:pt x="8144" y="10267"/>
                    <a:pt x="8021" y="15360"/>
                    <a:pt x="8785" y="19311"/>
                  </a:cubicBezTo>
                  <a:cubicBezTo>
                    <a:pt x="8817" y="19479"/>
                    <a:pt x="9154" y="21379"/>
                    <a:pt x="9311" y="21573"/>
                  </a:cubicBezTo>
                  <a:cubicBezTo>
                    <a:pt x="9609" y="21579"/>
                    <a:pt x="9894" y="21586"/>
                    <a:pt x="10182" y="21591"/>
                  </a:cubicBezTo>
                  <a:cubicBezTo>
                    <a:pt x="10470" y="21597"/>
                    <a:pt x="10761" y="21600"/>
                    <a:pt x="11070" y="21599"/>
                  </a:cubicBezTo>
                  <a:cubicBezTo>
                    <a:pt x="10851" y="21360"/>
                    <a:pt x="10238" y="18977"/>
                    <a:pt x="10145" y="18644"/>
                  </a:cubicBezTo>
                  <a:cubicBezTo>
                    <a:pt x="9498" y="16340"/>
                    <a:pt x="9313" y="13994"/>
                    <a:pt x="9311" y="11636"/>
                  </a:cubicBezTo>
                  <a:cubicBezTo>
                    <a:pt x="9311" y="10219"/>
                    <a:pt x="9746" y="6658"/>
                    <a:pt x="10396" y="5695"/>
                  </a:cubicBezTo>
                  <a:cubicBezTo>
                    <a:pt x="11025" y="6116"/>
                    <a:pt x="12409" y="6894"/>
                    <a:pt x="14249" y="7131"/>
                  </a:cubicBezTo>
                  <a:cubicBezTo>
                    <a:pt x="16286" y="7394"/>
                    <a:pt x="18835" y="6996"/>
                    <a:pt x="21600" y="4930"/>
                  </a:cubicBezTo>
                  <a:cubicBezTo>
                    <a:pt x="21600" y="4930"/>
                    <a:pt x="19728" y="3244"/>
                    <a:pt x="17202" y="2622"/>
                  </a:cubicBezTo>
                  <a:cubicBezTo>
                    <a:pt x="15027" y="2086"/>
                    <a:pt x="12445" y="2374"/>
                    <a:pt x="10089" y="5166"/>
                  </a:cubicBezTo>
                  <a:cubicBezTo>
                    <a:pt x="9597" y="1868"/>
                    <a:pt x="7372" y="569"/>
                    <a:pt x="5189" y="164"/>
                  </a:cubicBezTo>
                  <a:cubicBezTo>
                    <a:pt x="4546" y="45"/>
                    <a:pt x="3896" y="0"/>
                    <a:pt x="329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p>
              <a:endParaRPr sz="2400">
                <a:cs typeface="+mn-ea"/>
                <a:sym typeface="+mn-lt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5165090" y="2110740"/>
            <a:ext cx="2978150" cy="396875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165090" y="3971925"/>
            <a:ext cx="2978150" cy="396875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64150" y="2654935"/>
            <a:ext cx="6069330" cy="688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64150" y="4507865"/>
            <a:ext cx="6069330" cy="688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 descr="花生牛轧糖盒"/>
          <p:cNvPicPr>
            <a:picLocks noChangeAspect="1"/>
          </p:cNvPicPr>
          <p:nvPr/>
        </p:nvPicPr>
        <p:blipFill>
          <a:blip r:embed="rId1"/>
          <a:srcRect b="5967"/>
          <a:stretch>
            <a:fillRect/>
          </a:stretch>
        </p:blipFill>
        <p:spPr>
          <a:xfrm>
            <a:off x="247650" y="216535"/>
            <a:ext cx="11944350" cy="66414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81760" y="2149475"/>
            <a:ext cx="46951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+mn-ea"/>
                <a:sym typeface="+mn-lt"/>
              </a:rPr>
              <a:t>照片展示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3" name="文本框 22"/>
          <p:cNvSpPr txBox="1"/>
          <p:nvPr/>
        </p:nvSpPr>
        <p:spPr>
          <a:xfrm>
            <a:off x="1176655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5539740" y="1795780"/>
            <a:ext cx="5789930" cy="38989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3000" b="-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806550"/>
              </a:solidFill>
              <a:cs typeface="+mn-ea"/>
              <a:sym typeface="+mn-lt"/>
            </a:endParaRPr>
          </a:p>
        </p:txBody>
      </p:sp>
      <p:sp>
        <p:nvSpPr>
          <p:cNvPr id="8" name="Rectangle 22"/>
          <p:cNvSpPr>
            <a:spLocks noChangeArrowheads="1"/>
          </p:cNvSpPr>
          <p:nvPr/>
        </p:nvSpPr>
        <p:spPr bwMode="auto">
          <a:xfrm>
            <a:off x="1176653" y="1954096"/>
            <a:ext cx="5596179" cy="1444438"/>
          </a:xfrm>
          <a:prstGeom prst="rect">
            <a:avLst/>
          </a:prstGeom>
          <a:solidFill>
            <a:schemeClr val="accent4">
              <a:lumMod val="50000"/>
              <a:alpha val="81000"/>
            </a:schemeClr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en-US" sz="1200" dirty="0">
              <a:solidFill>
                <a:srgbClr val="80655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39875" y="2302510"/>
            <a:ext cx="4993005" cy="688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  <p:sp>
        <p:nvSpPr>
          <p:cNvPr id="11" name="TextBox 13"/>
          <p:cNvSpPr txBox="1">
            <a:spLocks noChangeArrowheads="1"/>
          </p:cNvSpPr>
          <p:nvPr/>
        </p:nvSpPr>
        <p:spPr bwMode="auto">
          <a:xfrm>
            <a:off x="1373137" y="3774086"/>
            <a:ext cx="2654258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200" dirty="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单击编辑标题</a:t>
            </a:r>
            <a:endParaRPr lang="zh-CN" altLang="en-US" sz="2200" dirty="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72870" y="4299585"/>
            <a:ext cx="3745230" cy="10325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6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bldLvl="0" animBg="1"/>
      <p:bldP spid="8" grpId="0" bldLvl="0" animBg="1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21"/>
          <p:cNvPicPr>
            <a:picLocks noChangeAspect="1"/>
          </p:cNvPicPr>
          <p:nvPr/>
        </p:nvPicPr>
        <p:blipFill>
          <a:blip r:embed="rId1"/>
          <a:srcRect l="10065" t="16435" r="13620" b="19509"/>
          <a:stretch>
            <a:fillRect/>
          </a:stretch>
        </p:blipFill>
        <p:spPr>
          <a:xfrm>
            <a:off x="1572260" y="-676910"/>
            <a:ext cx="9582785" cy="804354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812290" y="1873250"/>
            <a:ext cx="856615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800">
                <a:ln w="2286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27号-布丁体" panose="00000500000000000000" charset="-122"/>
                <a:ea typeface="字魂27号-布丁体" panose="00000500000000000000" charset="-122"/>
              </a:rPr>
              <a:t>谢谢观看</a:t>
            </a:r>
            <a:endParaRPr lang="zh-CN" altLang="en-US" sz="13800">
              <a:ln w="22860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12290" y="1873250"/>
            <a:ext cx="856615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800">
                <a:ln w="2286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字魂27号-布丁体" panose="00000500000000000000" charset="-122"/>
                <a:ea typeface="字魂27号-布丁体" panose="00000500000000000000" charset="-122"/>
              </a:rPr>
              <a:t>谢谢观看</a:t>
            </a:r>
            <a:endParaRPr lang="zh-CN" altLang="en-US" sz="13800">
              <a:ln w="2286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37230" y="4121150"/>
            <a:ext cx="5716270" cy="368300"/>
          </a:xfrm>
          <a:prstGeom prst="rect">
            <a:avLst/>
          </a:prstGeom>
          <a:solidFill>
            <a:schemeClr val="bg1">
              <a:alpha val="66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p>
            <a:pPr algn="dist"/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卡通多彩个性自我介绍通用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2" name="圆角矩形 21"/>
          <p:cNvSpPr/>
          <p:nvPr/>
        </p:nvSpPr>
        <p:spPr>
          <a:xfrm>
            <a:off x="6066790" y="4460240"/>
            <a:ext cx="4020820" cy="669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6066790" y="3458210"/>
            <a:ext cx="4020820" cy="669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6066790" y="2447925"/>
            <a:ext cx="4020820" cy="669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6066790" y="1452245"/>
            <a:ext cx="4020820" cy="669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5" name="íśḻïḑê"/>
          <p:cNvGrpSpPr/>
          <p:nvPr/>
        </p:nvGrpSpPr>
        <p:grpSpPr>
          <a:xfrm>
            <a:off x="2032372" y="1328502"/>
            <a:ext cx="3086334" cy="4569717"/>
            <a:chOff x="4432187" y="1721531"/>
            <a:chExt cx="3327622" cy="4926973"/>
          </a:xfrm>
        </p:grpSpPr>
        <p:grpSp>
          <p:nvGrpSpPr>
            <p:cNvPr id="29" name="îṣļiḑe"/>
            <p:cNvGrpSpPr/>
            <p:nvPr/>
          </p:nvGrpSpPr>
          <p:grpSpPr>
            <a:xfrm>
              <a:off x="4432187" y="1721531"/>
              <a:ext cx="3327622" cy="4926973"/>
              <a:chOff x="3017784" y="1558869"/>
              <a:chExt cx="2239248" cy="3738822"/>
            </a:xfrm>
          </p:grpSpPr>
          <p:sp>
            <p:nvSpPr>
              <p:cNvPr id="34" name="îṥľîḍê"/>
              <p:cNvSpPr/>
              <p:nvPr/>
            </p:nvSpPr>
            <p:spPr bwMode="auto">
              <a:xfrm>
                <a:off x="3673904" y="5117385"/>
                <a:ext cx="933351" cy="18030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ïslïḑé"/>
              <p:cNvSpPr/>
              <p:nvPr/>
            </p:nvSpPr>
            <p:spPr bwMode="auto">
              <a:xfrm>
                <a:off x="4037348" y="1558869"/>
                <a:ext cx="323422" cy="3626910"/>
              </a:xfrm>
              <a:custGeom>
                <a:avLst/>
                <a:gdLst>
                  <a:gd name="T0" fmla="*/ 0 w 206"/>
                  <a:gd name="T1" fmla="*/ 2432 h 2467"/>
                  <a:gd name="T2" fmla="*/ 0 w 206"/>
                  <a:gd name="T3" fmla="*/ 46 h 2467"/>
                  <a:gd name="T4" fmla="*/ 206 w 206"/>
                  <a:gd name="T5" fmla="*/ 46 h 2467"/>
                  <a:gd name="T6" fmla="*/ 103 w 206"/>
                  <a:gd name="T7" fmla="*/ 2432 h 2467"/>
                  <a:gd name="T8" fmla="*/ 0 w 206"/>
                  <a:gd name="T9" fmla="*/ 2432 h 2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467">
                    <a:moveTo>
                      <a:pt x="0" y="2432"/>
                    </a:moveTo>
                    <a:cubicBezTo>
                      <a:pt x="0" y="2432"/>
                      <a:pt x="8" y="206"/>
                      <a:pt x="0" y="46"/>
                    </a:cubicBezTo>
                    <a:cubicBezTo>
                      <a:pt x="0" y="46"/>
                      <a:pt x="122" y="0"/>
                      <a:pt x="206" y="46"/>
                    </a:cubicBezTo>
                    <a:cubicBezTo>
                      <a:pt x="206" y="46"/>
                      <a:pt x="114" y="2232"/>
                      <a:pt x="103" y="2432"/>
                    </a:cubicBezTo>
                    <a:cubicBezTo>
                      <a:pt x="103" y="2432"/>
                      <a:pt x="76" y="2467"/>
                      <a:pt x="0" y="243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ïṥḻïdè"/>
              <p:cNvSpPr/>
              <p:nvPr/>
            </p:nvSpPr>
            <p:spPr bwMode="auto">
              <a:xfrm>
                <a:off x="3037671" y="1696750"/>
                <a:ext cx="2206103" cy="585996"/>
              </a:xfrm>
              <a:custGeom>
                <a:avLst/>
                <a:gdLst>
                  <a:gd name="T0" fmla="*/ 1633 w 1664"/>
                  <a:gd name="T1" fmla="*/ 442 h 442"/>
                  <a:gd name="T2" fmla="*/ 174 w 1664"/>
                  <a:gd name="T3" fmla="*/ 284 h 442"/>
                  <a:gd name="T4" fmla="*/ 17 w 1664"/>
                  <a:gd name="T5" fmla="*/ 123 h 442"/>
                  <a:gd name="T6" fmla="*/ 0 w 1664"/>
                  <a:gd name="T7" fmla="*/ 88 h 442"/>
                  <a:gd name="T8" fmla="*/ 205 w 1664"/>
                  <a:gd name="T9" fmla="*/ 0 h 442"/>
                  <a:gd name="T10" fmla="*/ 1646 w 1664"/>
                  <a:gd name="T11" fmla="*/ 122 h 442"/>
                  <a:gd name="T12" fmla="*/ 1664 w 1664"/>
                  <a:gd name="T13" fmla="*/ 158 h 442"/>
                  <a:gd name="T14" fmla="*/ 1534 w 1664"/>
                  <a:gd name="T15" fmla="*/ 279 h 442"/>
                  <a:gd name="T16" fmla="*/ 1615 w 1664"/>
                  <a:gd name="T17" fmla="*/ 406 h 442"/>
                  <a:gd name="T18" fmla="*/ 1633 w 1664"/>
                  <a:gd name="T19" fmla="*/ 44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64" h="442">
                    <a:moveTo>
                      <a:pt x="1633" y="442"/>
                    </a:moveTo>
                    <a:lnTo>
                      <a:pt x="174" y="284"/>
                    </a:lnTo>
                    <a:lnTo>
                      <a:pt x="17" y="123"/>
                    </a:lnTo>
                    <a:lnTo>
                      <a:pt x="0" y="88"/>
                    </a:lnTo>
                    <a:lnTo>
                      <a:pt x="205" y="0"/>
                    </a:lnTo>
                    <a:lnTo>
                      <a:pt x="1646" y="122"/>
                    </a:lnTo>
                    <a:lnTo>
                      <a:pt x="1664" y="158"/>
                    </a:lnTo>
                    <a:lnTo>
                      <a:pt x="1534" y="279"/>
                    </a:lnTo>
                    <a:lnTo>
                      <a:pt x="1615" y="406"/>
                    </a:lnTo>
                    <a:lnTo>
                      <a:pt x="1633" y="442"/>
                    </a:lnTo>
                    <a:close/>
                  </a:path>
                </a:pathLst>
              </a:custGeom>
              <a:solidFill>
                <a:srgbClr val="DA80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ïślïḑê"/>
              <p:cNvSpPr/>
              <p:nvPr/>
            </p:nvSpPr>
            <p:spPr bwMode="auto">
              <a:xfrm>
                <a:off x="3034446" y="1647983"/>
                <a:ext cx="2182239" cy="585996"/>
              </a:xfrm>
              <a:custGeom>
                <a:avLst/>
                <a:gdLst>
                  <a:gd name="T0" fmla="*/ 1615 w 1646"/>
                  <a:gd name="T1" fmla="*/ 442 h 442"/>
                  <a:gd name="T2" fmla="*/ 157 w 1646"/>
                  <a:gd name="T3" fmla="*/ 284 h 442"/>
                  <a:gd name="T4" fmla="*/ 0 w 1646"/>
                  <a:gd name="T5" fmla="*/ 124 h 442"/>
                  <a:gd name="T6" fmla="*/ 187 w 1646"/>
                  <a:gd name="T7" fmla="*/ 0 h 442"/>
                  <a:gd name="T8" fmla="*/ 1646 w 1646"/>
                  <a:gd name="T9" fmla="*/ 158 h 442"/>
                  <a:gd name="T10" fmla="*/ 1516 w 1646"/>
                  <a:gd name="T11" fmla="*/ 280 h 442"/>
                  <a:gd name="T12" fmla="*/ 1615 w 1646"/>
                  <a:gd name="T13" fmla="*/ 442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46" h="442">
                    <a:moveTo>
                      <a:pt x="1615" y="442"/>
                    </a:moveTo>
                    <a:lnTo>
                      <a:pt x="157" y="284"/>
                    </a:lnTo>
                    <a:lnTo>
                      <a:pt x="0" y="124"/>
                    </a:lnTo>
                    <a:lnTo>
                      <a:pt x="187" y="0"/>
                    </a:lnTo>
                    <a:lnTo>
                      <a:pt x="1646" y="158"/>
                    </a:lnTo>
                    <a:lnTo>
                      <a:pt x="1516" y="280"/>
                    </a:lnTo>
                    <a:lnTo>
                      <a:pt x="1615" y="442"/>
                    </a:lnTo>
                    <a:close/>
                  </a:path>
                </a:pathLst>
              </a:custGeom>
              <a:solidFill>
                <a:srgbClr val="F6B63A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išlïḍe"/>
              <p:cNvSpPr/>
              <p:nvPr/>
            </p:nvSpPr>
            <p:spPr bwMode="auto">
              <a:xfrm>
                <a:off x="3017784" y="2395438"/>
                <a:ext cx="2239248" cy="425577"/>
              </a:xfrm>
              <a:custGeom>
                <a:avLst/>
                <a:gdLst>
                  <a:gd name="T0" fmla="*/ 22 w 1689"/>
                  <a:gd name="T1" fmla="*/ 26 h 321"/>
                  <a:gd name="T2" fmla="*/ 5 w 1689"/>
                  <a:gd name="T3" fmla="*/ 0 h 321"/>
                  <a:gd name="T4" fmla="*/ 1516 w 1689"/>
                  <a:gd name="T5" fmla="*/ 47 h 321"/>
                  <a:gd name="T6" fmla="*/ 1671 w 1689"/>
                  <a:gd name="T7" fmla="*/ 161 h 321"/>
                  <a:gd name="T8" fmla="*/ 1689 w 1689"/>
                  <a:gd name="T9" fmla="*/ 186 h 321"/>
                  <a:gd name="T10" fmla="*/ 1511 w 1689"/>
                  <a:gd name="T11" fmla="*/ 321 h 321"/>
                  <a:gd name="T12" fmla="*/ 18 w 1689"/>
                  <a:gd name="T13" fmla="*/ 298 h 321"/>
                  <a:gd name="T14" fmla="*/ 0 w 1689"/>
                  <a:gd name="T15" fmla="*/ 272 h 321"/>
                  <a:gd name="T16" fmla="*/ 139 w 1689"/>
                  <a:gd name="T17" fmla="*/ 171 h 321"/>
                  <a:gd name="T18" fmla="*/ 22 w 1689"/>
                  <a:gd name="T19" fmla="*/ 26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89" h="321">
                    <a:moveTo>
                      <a:pt x="22" y="26"/>
                    </a:moveTo>
                    <a:lnTo>
                      <a:pt x="5" y="0"/>
                    </a:lnTo>
                    <a:lnTo>
                      <a:pt x="1516" y="47"/>
                    </a:lnTo>
                    <a:lnTo>
                      <a:pt x="1671" y="161"/>
                    </a:lnTo>
                    <a:lnTo>
                      <a:pt x="1689" y="186"/>
                    </a:lnTo>
                    <a:lnTo>
                      <a:pt x="1511" y="321"/>
                    </a:lnTo>
                    <a:lnTo>
                      <a:pt x="18" y="298"/>
                    </a:lnTo>
                    <a:lnTo>
                      <a:pt x="0" y="272"/>
                    </a:lnTo>
                    <a:lnTo>
                      <a:pt x="139" y="171"/>
                    </a:lnTo>
                    <a:lnTo>
                      <a:pt x="22" y="26"/>
                    </a:lnTo>
                    <a:close/>
                  </a:path>
                </a:pathLst>
              </a:custGeom>
              <a:solidFill>
                <a:srgbClr val="DA80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 fontScale="92500" lnSpcReduction="20000"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íṩḷîḍé"/>
              <p:cNvSpPr/>
              <p:nvPr/>
            </p:nvSpPr>
            <p:spPr bwMode="auto">
              <a:xfrm>
                <a:off x="3017784" y="2395438"/>
                <a:ext cx="2215383" cy="391106"/>
              </a:xfrm>
              <a:custGeom>
                <a:avLst/>
                <a:gdLst>
                  <a:gd name="T0" fmla="*/ 5 w 1671"/>
                  <a:gd name="T1" fmla="*/ 0 h 295"/>
                  <a:gd name="T2" fmla="*/ 1498 w 1671"/>
                  <a:gd name="T3" fmla="*/ 22 h 295"/>
                  <a:gd name="T4" fmla="*/ 1671 w 1671"/>
                  <a:gd name="T5" fmla="*/ 161 h 295"/>
                  <a:gd name="T6" fmla="*/ 1493 w 1671"/>
                  <a:gd name="T7" fmla="*/ 295 h 295"/>
                  <a:gd name="T8" fmla="*/ 0 w 1671"/>
                  <a:gd name="T9" fmla="*/ 272 h 295"/>
                  <a:gd name="T10" fmla="*/ 121 w 1671"/>
                  <a:gd name="T11" fmla="*/ 146 h 295"/>
                  <a:gd name="T12" fmla="*/ 5 w 1671"/>
                  <a:gd name="T1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1" h="295">
                    <a:moveTo>
                      <a:pt x="5" y="0"/>
                    </a:moveTo>
                    <a:lnTo>
                      <a:pt x="1498" y="22"/>
                    </a:lnTo>
                    <a:lnTo>
                      <a:pt x="1671" y="161"/>
                    </a:lnTo>
                    <a:lnTo>
                      <a:pt x="1493" y="295"/>
                    </a:lnTo>
                    <a:lnTo>
                      <a:pt x="0" y="272"/>
                    </a:lnTo>
                    <a:lnTo>
                      <a:pt x="121" y="146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6B63A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normAutofit fontScale="85000" lnSpcReduction="20000"/>
              </a:bodyPr>
              <a:p>
                <a:endParaRPr lang="en-US" sz="3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iṧlíḑê"/>
              <p:cNvSpPr/>
              <p:nvPr/>
            </p:nvSpPr>
            <p:spPr bwMode="auto">
              <a:xfrm>
                <a:off x="3316085" y="2895258"/>
                <a:ext cx="1548514" cy="685430"/>
              </a:xfrm>
              <a:custGeom>
                <a:avLst/>
                <a:gdLst>
                  <a:gd name="T0" fmla="*/ 1168 w 1168"/>
                  <a:gd name="T1" fmla="*/ 230 h 517"/>
                  <a:gd name="T2" fmla="*/ 165 w 1168"/>
                  <a:gd name="T3" fmla="*/ 517 h 517"/>
                  <a:gd name="T4" fmla="*/ 18 w 1168"/>
                  <a:gd name="T5" fmla="*/ 449 h 517"/>
                  <a:gd name="T6" fmla="*/ 0 w 1168"/>
                  <a:gd name="T7" fmla="*/ 424 h 517"/>
                  <a:gd name="T8" fmla="*/ 106 w 1168"/>
                  <a:gd name="T9" fmla="*/ 313 h 517"/>
                  <a:gd name="T10" fmla="*/ 1092 w 1168"/>
                  <a:gd name="T11" fmla="*/ 0 h 517"/>
                  <a:gd name="T12" fmla="*/ 1110 w 1168"/>
                  <a:gd name="T13" fmla="*/ 26 h 517"/>
                  <a:gd name="T14" fmla="*/ 1058 w 1168"/>
                  <a:gd name="T15" fmla="*/ 145 h 517"/>
                  <a:gd name="T16" fmla="*/ 1150 w 1168"/>
                  <a:gd name="T17" fmla="*/ 204 h 517"/>
                  <a:gd name="T18" fmla="*/ 1168 w 1168"/>
                  <a:gd name="T19" fmla="*/ 23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8" h="517">
                    <a:moveTo>
                      <a:pt x="1168" y="230"/>
                    </a:moveTo>
                    <a:lnTo>
                      <a:pt x="165" y="517"/>
                    </a:lnTo>
                    <a:lnTo>
                      <a:pt x="18" y="449"/>
                    </a:lnTo>
                    <a:lnTo>
                      <a:pt x="0" y="424"/>
                    </a:lnTo>
                    <a:lnTo>
                      <a:pt x="106" y="313"/>
                    </a:lnTo>
                    <a:lnTo>
                      <a:pt x="1092" y="0"/>
                    </a:lnTo>
                    <a:lnTo>
                      <a:pt x="1110" y="26"/>
                    </a:lnTo>
                    <a:lnTo>
                      <a:pt x="1058" y="145"/>
                    </a:lnTo>
                    <a:lnTo>
                      <a:pt x="1150" y="204"/>
                    </a:lnTo>
                    <a:lnTo>
                      <a:pt x="1168" y="230"/>
                    </a:lnTo>
                    <a:close/>
                  </a:path>
                </a:pathLst>
              </a:custGeom>
              <a:solidFill>
                <a:srgbClr val="DA80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îSľîḓe"/>
              <p:cNvSpPr/>
              <p:nvPr/>
            </p:nvSpPr>
            <p:spPr bwMode="auto">
              <a:xfrm>
                <a:off x="3316085" y="2895258"/>
                <a:ext cx="1524650" cy="650960"/>
              </a:xfrm>
              <a:custGeom>
                <a:avLst/>
                <a:gdLst>
                  <a:gd name="T0" fmla="*/ 1150 w 1150"/>
                  <a:gd name="T1" fmla="*/ 204 h 491"/>
                  <a:gd name="T2" fmla="*/ 147 w 1150"/>
                  <a:gd name="T3" fmla="*/ 491 h 491"/>
                  <a:gd name="T4" fmla="*/ 0 w 1150"/>
                  <a:gd name="T5" fmla="*/ 424 h 491"/>
                  <a:gd name="T6" fmla="*/ 90 w 1150"/>
                  <a:gd name="T7" fmla="*/ 288 h 491"/>
                  <a:gd name="T8" fmla="*/ 1092 w 1150"/>
                  <a:gd name="T9" fmla="*/ 0 h 491"/>
                  <a:gd name="T10" fmla="*/ 1040 w 1150"/>
                  <a:gd name="T11" fmla="*/ 119 h 491"/>
                  <a:gd name="T12" fmla="*/ 1150 w 1150"/>
                  <a:gd name="T13" fmla="*/ 204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50" h="491">
                    <a:moveTo>
                      <a:pt x="1150" y="204"/>
                    </a:moveTo>
                    <a:lnTo>
                      <a:pt x="147" y="491"/>
                    </a:lnTo>
                    <a:lnTo>
                      <a:pt x="0" y="424"/>
                    </a:lnTo>
                    <a:lnTo>
                      <a:pt x="90" y="288"/>
                    </a:lnTo>
                    <a:lnTo>
                      <a:pt x="1092" y="0"/>
                    </a:lnTo>
                    <a:lnTo>
                      <a:pt x="1040" y="119"/>
                    </a:lnTo>
                    <a:lnTo>
                      <a:pt x="1150" y="204"/>
                    </a:lnTo>
                    <a:close/>
                  </a:path>
                </a:pathLst>
              </a:custGeom>
              <a:solidFill>
                <a:srgbClr val="F6B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îṩļïḑe"/>
              <p:cNvSpPr/>
              <p:nvPr/>
            </p:nvSpPr>
            <p:spPr bwMode="auto">
              <a:xfrm>
                <a:off x="3342601" y="3693379"/>
                <a:ext cx="1468967" cy="595277"/>
              </a:xfrm>
              <a:custGeom>
                <a:avLst/>
                <a:gdLst>
                  <a:gd name="T0" fmla="*/ 68 w 1108"/>
                  <a:gd name="T1" fmla="*/ 0 h 449"/>
                  <a:gd name="T2" fmla="*/ 1005 w 1108"/>
                  <a:gd name="T3" fmla="*/ 180 h 449"/>
                  <a:gd name="T4" fmla="*/ 1021 w 1108"/>
                  <a:gd name="T5" fmla="*/ 204 h 449"/>
                  <a:gd name="T6" fmla="*/ 1108 w 1108"/>
                  <a:gd name="T7" fmla="*/ 351 h 449"/>
                  <a:gd name="T8" fmla="*/ 968 w 1108"/>
                  <a:gd name="T9" fmla="*/ 449 h 449"/>
                  <a:gd name="T10" fmla="*/ 15 w 1108"/>
                  <a:gd name="T11" fmla="*/ 245 h 449"/>
                  <a:gd name="T12" fmla="*/ 0 w 1108"/>
                  <a:gd name="T13" fmla="*/ 220 h 449"/>
                  <a:gd name="T14" fmla="*/ 116 w 1108"/>
                  <a:gd name="T15" fmla="*/ 145 h 449"/>
                  <a:gd name="T16" fmla="*/ 68 w 1108"/>
                  <a:gd name="T17" fmla="*/ 0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8" h="449">
                    <a:moveTo>
                      <a:pt x="68" y="0"/>
                    </a:moveTo>
                    <a:lnTo>
                      <a:pt x="1005" y="180"/>
                    </a:lnTo>
                    <a:lnTo>
                      <a:pt x="1021" y="204"/>
                    </a:lnTo>
                    <a:lnTo>
                      <a:pt x="1108" y="351"/>
                    </a:lnTo>
                    <a:lnTo>
                      <a:pt x="968" y="449"/>
                    </a:lnTo>
                    <a:lnTo>
                      <a:pt x="15" y="245"/>
                    </a:lnTo>
                    <a:lnTo>
                      <a:pt x="0" y="220"/>
                    </a:lnTo>
                    <a:lnTo>
                      <a:pt x="116" y="14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DA80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ïṣḻíḍé"/>
              <p:cNvSpPr/>
              <p:nvPr/>
            </p:nvSpPr>
            <p:spPr bwMode="auto">
              <a:xfrm>
                <a:off x="3342601" y="3660235"/>
                <a:ext cx="1446429" cy="596602"/>
              </a:xfrm>
              <a:custGeom>
                <a:avLst/>
                <a:gdLst>
                  <a:gd name="T0" fmla="*/ 52 w 1091"/>
                  <a:gd name="T1" fmla="*/ 0 h 450"/>
                  <a:gd name="T2" fmla="*/ 1005 w 1091"/>
                  <a:gd name="T3" fmla="*/ 205 h 450"/>
                  <a:gd name="T4" fmla="*/ 1091 w 1091"/>
                  <a:gd name="T5" fmla="*/ 351 h 450"/>
                  <a:gd name="T6" fmla="*/ 952 w 1091"/>
                  <a:gd name="T7" fmla="*/ 450 h 450"/>
                  <a:gd name="T8" fmla="*/ 0 w 1091"/>
                  <a:gd name="T9" fmla="*/ 245 h 450"/>
                  <a:gd name="T10" fmla="*/ 99 w 1091"/>
                  <a:gd name="T11" fmla="*/ 146 h 450"/>
                  <a:gd name="T12" fmla="*/ 52 w 1091"/>
                  <a:gd name="T13" fmla="*/ 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1" h="450">
                    <a:moveTo>
                      <a:pt x="52" y="0"/>
                    </a:moveTo>
                    <a:lnTo>
                      <a:pt x="1005" y="205"/>
                    </a:lnTo>
                    <a:lnTo>
                      <a:pt x="1091" y="351"/>
                    </a:lnTo>
                    <a:lnTo>
                      <a:pt x="952" y="450"/>
                    </a:lnTo>
                    <a:lnTo>
                      <a:pt x="0" y="245"/>
                    </a:lnTo>
                    <a:lnTo>
                      <a:pt x="99" y="146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F6B6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rmAutofit/>
              </a:bodyPr>
              <a:p>
                <a:endParaRPr lang="en-US" sz="33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0" name="îşḷiḍe"/>
            <p:cNvSpPr txBox="1"/>
            <p:nvPr/>
          </p:nvSpPr>
          <p:spPr>
            <a:xfrm rot="461534">
              <a:off x="5509264" y="2101902"/>
              <a:ext cx="1173476" cy="24622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62500" lnSpcReduction="20000"/>
            </a:bodyPr>
            <a:p>
              <a:pPr algn="ctr"/>
              <a:r>
                <a:rPr lang="en-US" sz="1600" i="1" dirty="0">
                  <a:solidFill>
                    <a:schemeClr val="bg1"/>
                  </a:solidFill>
                  <a:cs typeface="+mn-ea"/>
                  <a:sym typeface="+mn-lt"/>
                </a:rPr>
                <a:t>…</a:t>
              </a:r>
              <a:r>
                <a:rPr lang="en-US" altLang="zh-CN" sz="1600" i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vi-VN" sz="1600" i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ïṡlíḑe"/>
            <p:cNvSpPr txBox="1"/>
            <p:nvPr/>
          </p:nvSpPr>
          <p:spPr>
            <a:xfrm>
              <a:off x="5509264" y="2997210"/>
              <a:ext cx="1173476" cy="24622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62500" lnSpcReduction="20000"/>
            </a:bodyPr>
            <a:p>
              <a:pPr algn="ctr"/>
              <a:r>
                <a:rPr lang="en-US" altLang="zh-CN" sz="1600" i="1" dirty="0">
                  <a:solidFill>
                    <a:schemeClr val="bg1"/>
                  </a:solidFill>
                  <a:cs typeface="+mn-ea"/>
                  <a:sym typeface="+mn-lt"/>
                </a:rPr>
                <a:t>…02</a:t>
              </a:r>
              <a:endParaRPr lang="vi-VN" altLang="zh-CN" sz="1600" i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2" name="iṩḷîḋé"/>
            <p:cNvSpPr txBox="1"/>
            <p:nvPr/>
          </p:nvSpPr>
          <p:spPr>
            <a:xfrm rot="20665807">
              <a:off x="5509264" y="3811005"/>
              <a:ext cx="1173476" cy="24622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62500" lnSpcReduction="20000"/>
            </a:bodyPr>
            <a:p>
              <a:pPr algn="ctr"/>
              <a:r>
                <a:rPr lang="en-US" altLang="zh-CN" sz="1600" i="1" dirty="0">
                  <a:solidFill>
                    <a:schemeClr val="bg1"/>
                  </a:solidFill>
                  <a:cs typeface="+mn-ea"/>
                  <a:sym typeface="+mn-lt"/>
                </a:rPr>
                <a:t>…03</a:t>
              </a:r>
              <a:endParaRPr lang="vi-VN" altLang="zh-CN" sz="1600" i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3" name="íṣ1iḍê"/>
            <p:cNvSpPr txBox="1"/>
            <p:nvPr/>
          </p:nvSpPr>
          <p:spPr>
            <a:xfrm rot="782097">
              <a:off x="5509264" y="4792239"/>
              <a:ext cx="1173476" cy="246221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62500" lnSpcReduction="20000"/>
            </a:bodyPr>
            <a:p>
              <a:pPr algn="ctr"/>
              <a:r>
                <a:rPr lang="en-US" altLang="zh-CN" sz="1600" i="1" dirty="0">
                  <a:solidFill>
                    <a:schemeClr val="bg1"/>
                  </a:solidFill>
                  <a:cs typeface="+mn-ea"/>
                  <a:sym typeface="+mn-lt"/>
                </a:rPr>
                <a:t>…04</a:t>
              </a:r>
              <a:endParaRPr lang="vi-VN" altLang="zh-CN" sz="1600" i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52235" y="1186180"/>
            <a:ext cx="3910382" cy="1152397"/>
            <a:chOff x="1047" y="1676"/>
            <a:chExt cx="7707" cy="2271"/>
          </a:xfrm>
        </p:grpSpPr>
        <p:sp>
          <p:nvSpPr>
            <p:cNvPr id="9" name="文本框 8"/>
            <p:cNvSpPr txBox="1"/>
            <p:nvPr/>
          </p:nvSpPr>
          <p:spPr>
            <a:xfrm>
              <a:off x="3395" y="2451"/>
              <a:ext cx="5359" cy="9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个人信息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pic>
          <p:nvPicPr>
            <p:cNvPr id="5" name="图片 4" descr="57745702e5885c8c0ab06aaed3d1975a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360000">
              <a:off x="1047" y="1676"/>
              <a:ext cx="2271" cy="2271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6452235" y="3184397"/>
            <a:ext cx="3910382" cy="1151890"/>
            <a:chOff x="1047" y="1676"/>
            <a:chExt cx="7707" cy="2271"/>
          </a:xfrm>
        </p:grpSpPr>
        <p:sp>
          <p:nvSpPr>
            <p:cNvPr id="8" name="文本框 7"/>
            <p:cNvSpPr txBox="1"/>
            <p:nvPr/>
          </p:nvSpPr>
          <p:spPr>
            <a:xfrm>
              <a:off x="3395" y="2451"/>
              <a:ext cx="5359" cy="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爱好特长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pic>
          <p:nvPicPr>
            <p:cNvPr id="11" name="图片 10" descr="57745702e5885c8c0ab06aaed3d1975a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360000">
              <a:off x="1047" y="1676"/>
              <a:ext cx="2271" cy="2271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6452235" y="2185542"/>
            <a:ext cx="3909875" cy="1151890"/>
            <a:chOff x="1047" y="1676"/>
            <a:chExt cx="7706" cy="2271"/>
          </a:xfrm>
        </p:grpSpPr>
        <p:sp>
          <p:nvSpPr>
            <p:cNvPr id="13" name="文本框 12"/>
            <p:cNvSpPr txBox="1"/>
            <p:nvPr/>
          </p:nvSpPr>
          <p:spPr>
            <a:xfrm>
              <a:off x="3395" y="2451"/>
              <a:ext cx="5358" cy="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日常生活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pic>
          <p:nvPicPr>
            <p:cNvPr id="14" name="图片 13" descr="57745702e5885c8c0ab06aaed3d1975a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360000">
              <a:off x="1047" y="1676"/>
              <a:ext cx="2271" cy="2271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6452235" y="4183252"/>
            <a:ext cx="3910382" cy="1151890"/>
            <a:chOff x="1047" y="1676"/>
            <a:chExt cx="7707" cy="2271"/>
          </a:xfrm>
        </p:grpSpPr>
        <p:sp>
          <p:nvSpPr>
            <p:cNvPr id="17" name="文本框 16"/>
            <p:cNvSpPr txBox="1"/>
            <p:nvPr/>
          </p:nvSpPr>
          <p:spPr>
            <a:xfrm>
              <a:off x="3395" y="2451"/>
              <a:ext cx="5359" cy="9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照片展示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pic>
          <p:nvPicPr>
            <p:cNvPr id="18" name="图片 17" descr="57745702e5885c8c0ab06aaed3d1975a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360000">
              <a:off x="1047" y="1676"/>
              <a:ext cx="2271" cy="2271"/>
            </a:xfrm>
            <a:prstGeom prst="rect">
              <a:avLst/>
            </a:prstGeom>
          </p:spPr>
        </p:pic>
      </p:grp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 descr="花生牛轧糖盒"/>
          <p:cNvPicPr>
            <a:picLocks noChangeAspect="1"/>
          </p:cNvPicPr>
          <p:nvPr/>
        </p:nvPicPr>
        <p:blipFill>
          <a:blip r:embed="rId1"/>
          <a:srcRect b="5967"/>
          <a:stretch>
            <a:fillRect/>
          </a:stretch>
        </p:blipFill>
        <p:spPr>
          <a:xfrm>
            <a:off x="247650" y="216535"/>
            <a:ext cx="11944350" cy="66414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81760" y="2149475"/>
            <a:ext cx="46951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+mn-ea"/>
                <a:sym typeface="+mn-lt"/>
              </a:rPr>
              <a:t>个人信息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670425" y="1619885"/>
            <a:ext cx="3064510" cy="3385820"/>
            <a:chOff x="2524" y="3084"/>
            <a:chExt cx="4826" cy="5332"/>
          </a:xfrm>
        </p:grpSpPr>
        <p:grpSp>
          <p:nvGrpSpPr>
            <p:cNvPr id="31" name="Group 70"/>
            <p:cNvGrpSpPr/>
            <p:nvPr/>
          </p:nvGrpSpPr>
          <p:grpSpPr>
            <a:xfrm rot="0">
              <a:off x="2524" y="3084"/>
              <a:ext cx="4827" cy="5332"/>
              <a:chOff x="-1" y="0"/>
              <a:chExt cx="2335461" cy="1603321"/>
            </a:xfrm>
          </p:grpSpPr>
          <p:sp>
            <p:nvSpPr>
              <p:cNvPr id="32" name="chenying0907 66"/>
              <p:cNvSpPr/>
              <p:nvPr/>
            </p:nvSpPr>
            <p:spPr>
              <a:xfrm>
                <a:off x="88878" y="300350"/>
                <a:ext cx="2125798" cy="13029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9" h="21550" extrusionOk="0">
                    <a:moveTo>
                      <a:pt x="21281" y="131"/>
                    </a:moveTo>
                    <a:cubicBezTo>
                      <a:pt x="20628" y="31"/>
                      <a:pt x="2649" y="215"/>
                      <a:pt x="166" y="0"/>
                    </a:cubicBezTo>
                    <a:cubicBezTo>
                      <a:pt x="70" y="3334"/>
                      <a:pt x="43" y="6398"/>
                      <a:pt x="99" y="9794"/>
                    </a:cubicBezTo>
                    <a:cubicBezTo>
                      <a:pt x="201" y="15985"/>
                      <a:pt x="-129" y="17592"/>
                      <a:pt x="60" y="21542"/>
                    </a:cubicBezTo>
                    <a:cubicBezTo>
                      <a:pt x="1560" y="21600"/>
                      <a:pt x="19091" y="21287"/>
                      <a:pt x="21090" y="21542"/>
                    </a:cubicBezTo>
                    <a:cubicBezTo>
                      <a:pt x="21175" y="18119"/>
                      <a:pt x="21202" y="17551"/>
                      <a:pt x="21175" y="14349"/>
                    </a:cubicBezTo>
                    <a:cubicBezTo>
                      <a:pt x="21134" y="9458"/>
                      <a:pt x="21471" y="5014"/>
                      <a:pt x="21281" y="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accent4">
                    <a:lumMod val="50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chenying0907 67"/>
              <p:cNvSpPr/>
              <p:nvPr/>
            </p:nvSpPr>
            <p:spPr>
              <a:xfrm>
                <a:off x="-1" y="0"/>
                <a:ext cx="2335461" cy="300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1" h="19061" extrusionOk="0">
                    <a:moveTo>
                      <a:pt x="902" y="18172"/>
                    </a:moveTo>
                    <a:cubicBezTo>
                      <a:pt x="357" y="17727"/>
                      <a:pt x="-200" y="12317"/>
                      <a:pt x="71" y="5707"/>
                    </a:cubicBezTo>
                    <a:cubicBezTo>
                      <a:pt x="379" y="-1823"/>
                      <a:pt x="1461" y="270"/>
                      <a:pt x="2010" y="259"/>
                    </a:cubicBezTo>
                    <a:cubicBezTo>
                      <a:pt x="7486" y="145"/>
                      <a:pt x="12959" y="733"/>
                      <a:pt x="18433" y="1907"/>
                    </a:cubicBezTo>
                    <a:cubicBezTo>
                      <a:pt x="19405" y="2115"/>
                      <a:pt x="21400" y="-2382"/>
                      <a:pt x="21308" y="14217"/>
                    </a:cubicBezTo>
                    <a:cubicBezTo>
                      <a:pt x="21311" y="19032"/>
                      <a:pt x="20486" y="19218"/>
                      <a:pt x="19999" y="19008"/>
                    </a:cubicBezTo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381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2832" y="3191"/>
              <a:ext cx="399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2800">
                  <a:solidFill>
                    <a:schemeClr val="bg1"/>
                  </a:solidFill>
                </a:rPr>
                <a:t>请输入标题</a:t>
              </a:r>
              <a:endParaRPr lang="zh-CN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14" name="MH_Text_1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3126" y="4784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6" name="MH_Text_1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3126" y="5996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508365" y="2186940"/>
            <a:ext cx="3064510" cy="3385820"/>
            <a:chOff x="2524" y="3084"/>
            <a:chExt cx="4826" cy="5332"/>
          </a:xfrm>
        </p:grpSpPr>
        <p:grpSp>
          <p:nvGrpSpPr>
            <p:cNvPr id="9" name="Group 70"/>
            <p:cNvGrpSpPr/>
            <p:nvPr/>
          </p:nvGrpSpPr>
          <p:grpSpPr>
            <a:xfrm rot="0">
              <a:off x="2524" y="3084"/>
              <a:ext cx="4827" cy="5332"/>
              <a:chOff x="-1" y="0"/>
              <a:chExt cx="2335461" cy="1603321"/>
            </a:xfrm>
          </p:grpSpPr>
          <p:sp>
            <p:nvSpPr>
              <p:cNvPr id="10" name="chenying0907 66"/>
              <p:cNvSpPr/>
              <p:nvPr/>
            </p:nvSpPr>
            <p:spPr>
              <a:xfrm>
                <a:off x="88878" y="300350"/>
                <a:ext cx="2125798" cy="13029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9" h="21550" extrusionOk="0">
                    <a:moveTo>
                      <a:pt x="21281" y="131"/>
                    </a:moveTo>
                    <a:cubicBezTo>
                      <a:pt x="20628" y="31"/>
                      <a:pt x="2649" y="215"/>
                      <a:pt x="166" y="0"/>
                    </a:cubicBezTo>
                    <a:cubicBezTo>
                      <a:pt x="70" y="3334"/>
                      <a:pt x="43" y="6398"/>
                      <a:pt x="99" y="9794"/>
                    </a:cubicBezTo>
                    <a:cubicBezTo>
                      <a:pt x="201" y="15985"/>
                      <a:pt x="-129" y="17592"/>
                      <a:pt x="60" y="21542"/>
                    </a:cubicBezTo>
                    <a:cubicBezTo>
                      <a:pt x="1560" y="21600"/>
                      <a:pt x="19091" y="21287"/>
                      <a:pt x="21090" y="21542"/>
                    </a:cubicBezTo>
                    <a:cubicBezTo>
                      <a:pt x="21175" y="18119"/>
                      <a:pt x="21202" y="17551"/>
                      <a:pt x="21175" y="14349"/>
                    </a:cubicBezTo>
                    <a:cubicBezTo>
                      <a:pt x="21134" y="9458"/>
                      <a:pt x="21471" y="5014"/>
                      <a:pt x="21281" y="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accent4">
                    <a:lumMod val="50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chenying0907 67"/>
              <p:cNvSpPr/>
              <p:nvPr/>
            </p:nvSpPr>
            <p:spPr>
              <a:xfrm>
                <a:off x="-1" y="0"/>
                <a:ext cx="2335461" cy="300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1" h="19061" extrusionOk="0">
                    <a:moveTo>
                      <a:pt x="902" y="18172"/>
                    </a:moveTo>
                    <a:cubicBezTo>
                      <a:pt x="357" y="17727"/>
                      <a:pt x="-200" y="12317"/>
                      <a:pt x="71" y="5707"/>
                    </a:cubicBezTo>
                    <a:cubicBezTo>
                      <a:pt x="379" y="-1823"/>
                      <a:pt x="1461" y="270"/>
                      <a:pt x="2010" y="259"/>
                    </a:cubicBezTo>
                    <a:cubicBezTo>
                      <a:pt x="7486" y="145"/>
                      <a:pt x="12959" y="733"/>
                      <a:pt x="18433" y="1907"/>
                    </a:cubicBezTo>
                    <a:cubicBezTo>
                      <a:pt x="19405" y="2115"/>
                      <a:pt x="21400" y="-2382"/>
                      <a:pt x="21308" y="14217"/>
                    </a:cubicBezTo>
                    <a:cubicBezTo>
                      <a:pt x="21311" y="19032"/>
                      <a:pt x="20486" y="19218"/>
                      <a:pt x="19999" y="19008"/>
                    </a:cubicBezTo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381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32" y="3191"/>
              <a:ext cx="399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2800">
                  <a:solidFill>
                    <a:schemeClr val="bg1"/>
                  </a:solidFill>
                </a:rPr>
                <a:t>请输入标题</a:t>
              </a:r>
              <a:endParaRPr lang="zh-CN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13" name="MH_Text_1"/>
            <p:cNvSpPr txBox="1"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3126" y="4784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15" name="MH_Text_1"/>
            <p:cNvSpPr txBox="1"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126" y="5996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32485" y="2175510"/>
            <a:ext cx="3064510" cy="3385820"/>
            <a:chOff x="2524" y="3084"/>
            <a:chExt cx="4826" cy="5332"/>
          </a:xfrm>
        </p:grpSpPr>
        <p:grpSp>
          <p:nvGrpSpPr>
            <p:cNvPr id="17" name="Group 70"/>
            <p:cNvGrpSpPr/>
            <p:nvPr/>
          </p:nvGrpSpPr>
          <p:grpSpPr>
            <a:xfrm rot="0">
              <a:off x="2524" y="3084"/>
              <a:ext cx="4827" cy="5332"/>
              <a:chOff x="-1" y="0"/>
              <a:chExt cx="2335461" cy="1603321"/>
            </a:xfrm>
          </p:grpSpPr>
          <p:sp>
            <p:nvSpPr>
              <p:cNvPr id="18" name="chenying0907 66"/>
              <p:cNvSpPr/>
              <p:nvPr/>
            </p:nvSpPr>
            <p:spPr>
              <a:xfrm>
                <a:off x="88878" y="300350"/>
                <a:ext cx="2125798" cy="13029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9" h="21550" extrusionOk="0">
                    <a:moveTo>
                      <a:pt x="21281" y="131"/>
                    </a:moveTo>
                    <a:cubicBezTo>
                      <a:pt x="20628" y="31"/>
                      <a:pt x="2649" y="215"/>
                      <a:pt x="166" y="0"/>
                    </a:cubicBezTo>
                    <a:cubicBezTo>
                      <a:pt x="70" y="3334"/>
                      <a:pt x="43" y="6398"/>
                      <a:pt x="99" y="9794"/>
                    </a:cubicBezTo>
                    <a:cubicBezTo>
                      <a:pt x="201" y="15985"/>
                      <a:pt x="-129" y="17592"/>
                      <a:pt x="60" y="21542"/>
                    </a:cubicBezTo>
                    <a:cubicBezTo>
                      <a:pt x="1560" y="21600"/>
                      <a:pt x="19091" y="21287"/>
                      <a:pt x="21090" y="21542"/>
                    </a:cubicBezTo>
                    <a:cubicBezTo>
                      <a:pt x="21175" y="18119"/>
                      <a:pt x="21202" y="17551"/>
                      <a:pt x="21175" y="14349"/>
                    </a:cubicBezTo>
                    <a:cubicBezTo>
                      <a:pt x="21134" y="9458"/>
                      <a:pt x="21471" y="5014"/>
                      <a:pt x="21281" y="131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accent4">
                    <a:lumMod val="50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" name="chenying0907 67"/>
              <p:cNvSpPr/>
              <p:nvPr/>
            </p:nvSpPr>
            <p:spPr>
              <a:xfrm>
                <a:off x="-1" y="0"/>
                <a:ext cx="2335461" cy="300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1" h="19061" extrusionOk="0">
                    <a:moveTo>
                      <a:pt x="902" y="18172"/>
                    </a:moveTo>
                    <a:cubicBezTo>
                      <a:pt x="357" y="17727"/>
                      <a:pt x="-200" y="12317"/>
                      <a:pt x="71" y="5707"/>
                    </a:cubicBezTo>
                    <a:cubicBezTo>
                      <a:pt x="379" y="-1823"/>
                      <a:pt x="1461" y="270"/>
                      <a:pt x="2010" y="259"/>
                    </a:cubicBezTo>
                    <a:cubicBezTo>
                      <a:pt x="7486" y="145"/>
                      <a:pt x="12959" y="733"/>
                      <a:pt x="18433" y="1907"/>
                    </a:cubicBezTo>
                    <a:cubicBezTo>
                      <a:pt x="19405" y="2115"/>
                      <a:pt x="21400" y="-2382"/>
                      <a:pt x="21308" y="14217"/>
                    </a:cubicBezTo>
                    <a:cubicBezTo>
                      <a:pt x="21311" y="19032"/>
                      <a:pt x="20486" y="19218"/>
                      <a:pt x="19999" y="19008"/>
                    </a:cubicBezTo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381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kumimoji="0" sz="300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2832" y="3191"/>
              <a:ext cx="399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2800">
                  <a:solidFill>
                    <a:schemeClr val="bg1"/>
                  </a:solidFill>
                </a:rPr>
                <a:t>请输入标题</a:t>
              </a:r>
              <a:endParaRPr lang="zh-CN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21" name="MH_Text_1"/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3126" y="4784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22" name="MH_Text_1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3126" y="5996"/>
              <a:ext cx="3623" cy="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/>
            <a:lstStyle>
              <a:defPPr>
                <a:defRPr lang="zh-CN"/>
              </a:defPPr>
              <a:lvl1pPr marL="0" indent="0" algn="ctr" eaLnBrk="1" hangingPunct="1">
                <a:lnSpc>
                  <a:spcPct val="120000"/>
                </a:lnSpc>
                <a:buSzPct val="80000"/>
                <a:defRPr>
                  <a:solidFill>
                    <a:srgbClr val="A7CA28"/>
                  </a:solidFill>
                  <a:latin typeface="华康少女文字W5(P)" panose="040F0500000000000000" pitchFamily="82" charset="-122"/>
                  <a:ea typeface="华康少女文字W5(P)" panose="040F0500000000000000" pitchFamily="82" charset="-122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请输入你的内容请输入你的内容请输入你的内容</a:t>
              </a:r>
              <a:endPara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pic>
        <p:nvPicPr>
          <p:cNvPr id="25" name="图片 24" descr="摄图网_4011267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555" y="-876935"/>
            <a:ext cx="5001260" cy="5001260"/>
          </a:xfrm>
          <a:prstGeom prst="rect">
            <a:avLst/>
          </a:prstGeom>
        </p:spPr>
      </p:pic>
      <p:grpSp>
        <p:nvGrpSpPr>
          <p:cNvPr id="235" name="îŝḻîdé"/>
          <p:cNvGrpSpPr/>
          <p:nvPr/>
        </p:nvGrpSpPr>
        <p:grpSpPr>
          <a:xfrm>
            <a:off x="1126066" y="2466340"/>
            <a:ext cx="541020" cy="560705"/>
            <a:chOff x="7209746" y="4153276"/>
            <a:chExt cx="675000" cy="675005"/>
          </a:xfrm>
        </p:grpSpPr>
        <p:sp>
          <p:nvSpPr>
            <p:cNvPr id="236" name="íşľîḋé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237" name="iṥļíḑé"/>
            <p:cNvSpPr/>
            <p:nvPr/>
          </p:nvSpPr>
          <p:spPr bwMode="auto">
            <a:xfrm>
              <a:off x="7375153" y="4335911"/>
              <a:ext cx="344185" cy="309731"/>
            </a:xfrm>
            <a:custGeom>
              <a:avLst/>
              <a:gdLst>
                <a:gd name="connsiteX0" fmla="*/ 225929 w 608344"/>
                <a:gd name="connsiteY0" fmla="*/ 296304 h 547447"/>
                <a:gd name="connsiteX1" fmla="*/ 225929 w 608344"/>
                <a:gd name="connsiteY1" fmla="*/ 341046 h 547447"/>
                <a:gd name="connsiteX2" fmla="*/ 44891 w 608344"/>
                <a:gd name="connsiteY2" fmla="*/ 420403 h 547447"/>
                <a:gd name="connsiteX3" fmla="*/ 287412 w 608344"/>
                <a:gd name="connsiteY3" fmla="*/ 502613 h 547447"/>
                <a:gd name="connsiteX4" fmla="*/ 530026 w 608344"/>
                <a:gd name="connsiteY4" fmla="*/ 420403 h 547447"/>
                <a:gd name="connsiteX5" fmla="*/ 351292 w 608344"/>
                <a:gd name="connsiteY5" fmla="*/ 341322 h 547447"/>
                <a:gd name="connsiteX6" fmla="*/ 351292 w 608344"/>
                <a:gd name="connsiteY6" fmla="*/ 296488 h 547447"/>
                <a:gd name="connsiteX7" fmla="*/ 574825 w 608344"/>
                <a:gd name="connsiteY7" fmla="*/ 420403 h 547447"/>
                <a:gd name="connsiteX8" fmla="*/ 287412 w 608344"/>
                <a:gd name="connsiteY8" fmla="*/ 547447 h 547447"/>
                <a:gd name="connsiteX9" fmla="*/ 0 w 608344"/>
                <a:gd name="connsiteY9" fmla="*/ 420403 h 547447"/>
                <a:gd name="connsiteX10" fmla="*/ 225929 w 608344"/>
                <a:gd name="connsiteY10" fmla="*/ 296304 h 547447"/>
                <a:gd name="connsiteX11" fmla="*/ 288618 w 608344"/>
                <a:gd name="connsiteY11" fmla="*/ 0 h 547447"/>
                <a:gd name="connsiteX12" fmla="*/ 311206 w 608344"/>
                <a:gd name="connsiteY12" fmla="*/ 22551 h 547447"/>
                <a:gd name="connsiteX13" fmla="*/ 311206 w 608344"/>
                <a:gd name="connsiteY13" fmla="*/ 36174 h 547447"/>
                <a:gd name="connsiteX14" fmla="*/ 370947 w 608344"/>
                <a:gd name="connsiteY14" fmla="*/ 21079 h 547447"/>
                <a:gd name="connsiteX15" fmla="*/ 428291 w 608344"/>
                <a:gd name="connsiteY15" fmla="*/ 34978 h 547447"/>
                <a:gd name="connsiteX16" fmla="*/ 486004 w 608344"/>
                <a:gd name="connsiteY16" fmla="*/ 48969 h 547447"/>
                <a:gd name="connsiteX17" fmla="*/ 540766 w 608344"/>
                <a:gd name="connsiteY17" fmla="*/ 36450 h 547447"/>
                <a:gd name="connsiteX18" fmla="*/ 578012 w 608344"/>
                <a:gd name="connsiteY18" fmla="*/ 18409 h 547447"/>
                <a:gd name="connsiteX19" fmla="*/ 587232 w 608344"/>
                <a:gd name="connsiteY19" fmla="*/ 16292 h 547447"/>
                <a:gd name="connsiteX20" fmla="*/ 598479 w 608344"/>
                <a:gd name="connsiteY20" fmla="*/ 19514 h 547447"/>
                <a:gd name="connsiteX21" fmla="*/ 608344 w 608344"/>
                <a:gd name="connsiteY21" fmla="*/ 37371 h 547447"/>
                <a:gd name="connsiteX22" fmla="*/ 608344 w 608344"/>
                <a:gd name="connsiteY22" fmla="*/ 174520 h 547447"/>
                <a:gd name="connsiteX23" fmla="*/ 596451 w 608344"/>
                <a:gd name="connsiteY23" fmla="*/ 193481 h 547447"/>
                <a:gd name="connsiteX24" fmla="*/ 540766 w 608344"/>
                <a:gd name="connsiteY24" fmla="*/ 220451 h 547447"/>
                <a:gd name="connsiteX25" fmla="*/ 486004 w 608344"/>
                <a:gd name="connsiteY25" fmla="*/ 232969 h 547447"/>
                <a:gd name="connsiteX26" fmla="*/ 428291 w 608344"/>
                <a:gd name="connsiteY26" fmla="*/ 218978 h 547447"/>
                <a:gd name="connsiteX27" fmla="*/ 370947 w 608344"/>
                <a:gd name="connsiteY27" fmla="*/ 205079 h 547447"/>
                <a:gd name="connsiteX28" fmla="*/ 311206 w 608344"/>
                <a:gd name="connsiteY28" fmla="*/ 220175 h 547447"/>
                <a:gd name="connsiteX29" fmla="*/ 311206 w 608344"/>
                <a:gd name="connsiteY29" fmla="*/ 426267 h 547447"/>
                <a:gd name="connsiteX30" fmla="*/ 288618 w 608344"/>
                <a:gd name="connsiteY30" fmla="*/ 448726 h 547447"/>
                <a:gd name="connsiteX31" fmla="*/ 266031 w 608344"/>
                <a:gd name="connsiteY31" fmla="*/ 426267 h 547447"/>
                <a:gd name="connsiteX32" fmla="*/ 266031 w 608344"/>
                <a:gd name="connsiteY32" fmla="*/ 22551 h 547447"/>
                <a:gd name="connsiteX33" fmla="*/ 288618 w 608344"/>
                <a:gd name="connsiteY33" fmla="*/ 0 h 547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8344" h="547447">
                  <a:moveTo>
                    <a:pt x="225929" y="296304"/>
                  </a:moveTo>
                  <a:lnTo>
                    <a:pt x="225929" y="341046"/>
                  </a:lnTo>
                  <a:cubicBezTo>
                    <a:pt x="112458" y="351817"/>
                    <a:pt x="44891" y="391035"/>
                    <a:pt x="44891" y="420403"/>
                  </a:cubicBezTo>
                  <a:cubicBezTo>
                    <a:pt x="44891" y="454741"/>
                    <a:pt x="137162" y="502613"/>
                    <a:pt x="287412" y="502613"/>
                  </a:cubicBezTo>
                  <a:cubicBezTo>
                    <a:pt x="437663" y="502613"/>
                    <a:pt x="530026" y="454741"/>
                    <a:pt x="530026" y="420403"/>
                  </a:cubicBezTo>
                  <a:cubicBezTo>
                    <a:pt x="530026" y="391219"/>
                    <a:pt x="463289" y="352369"/>
                    <a:pt x="351292" y="341322"/>
                  </a:cubicBezTo>
                  <a:lnTo>
                    <a:pt x="351292" y="296488"/>
                  </a:lnTo>
                  <a:cubicBezTo>
                    <a:pt x="468543" y="307904"/>
                    <a:pt x="574825" y="350436"/>
                    <a:pt x="574825" y="420403"/>
                  </a:cubicBezTo>
                  <a:cubicBezTo>
                    <a:pt x="574825" y="502889"/>
                    <a:pt x="426786" y="547447"/>
                    <a:pt x="287412" y="547447"/>
                  </a:cubicBezTo>
                  <a:cubicBezTo>
                    <a:pt x="148131" y="547447"/>
                    <a:pt x="0" y="502889"/>
                    <a:pt x="0" y="420403"/>
                  </a:cubicBezTo>
                  <a:cubicBezTo>
                    <a:pt x="0" y="349976"/>
                    <a:pt x="107757" y="307351"/>
                    <a:pt x="225929" y="296304"/>
                  </a:cubicBezTo>
                  <a:close/>
                  <a:moveTo>
                    <a:pt x="288618" y="0"/>
                  </a:moveTo>
                  <a:cubicBezTo>
                    <a:pt x="301064" y="0"/>
                    <a:pt x="311206" y="10033"/>
                    <a:pt x="311206" y="22551"/>
                  </a:cubicBezTo>
                  <a:lnTo>
                    <a:pt x="311206" y="36174"/>
                  </a:lnTo>
                  <a:cubicBezTo>
                    <a:pt x="329829" y="26141"/>
                    <a:pt x="350388" y="21079"/>
                    <a:pt x="370947" y="21079"/>
                  </a:cubicBezTo>
                  <a:cubicBezTo>
                    <a:pt x="390584" y="21079"/>
                    <a:pt x="410313" y="25681"/>
                    <a:pt x="428291" y="34978"/>
                  </a:cubicBezTo>
                  <a:cubicBezTo>
                    <a:pt x="446361" y="44366"/>
                    <a:pt x="466182" y="48969"/>
                    <a:pt x="486004" y="48969"/>
                  </a:cubicBezTo>
                  <a:cubicBezTo>
                    <a:pt x="504719" y="48969"/>
                    <a:pt x="523526" y="44827"/>
                    <a:pt x="540766" y="36450"/>
                  </a:cubicBezTo>
                  <a:lnTo>
                    <a:pt x="578012" y="18409"/>
                  </a:lnTo>
                  <a:cubicBezTo>
                    <a:pt x="580963" y="17029"/>
                    <a:pt x="584097" y="16292"/>
                    <a:pt x="587232" y="16292"/>
                  </a:cubicBezTo>
                  <a:cubicBezTo>
                    <a:pt x="591104" y="16292"/>
                    <a:pt x="594976" y="17397"/>
                    <a:pt x="598479" y="19514"/>
                  </a:cubicBezTo>
                  <a:cubicBezTo>
                    <a:pt x="604564" y="23380"/>
                    <a:pt x="608344" y="30099"/>
                    <a:pt x="608344" y="37371"/>
                  </a:cubicBezTo>
                  <a:lnTo>
                    <a:pt x="608344" y="174520"/>
                  </a:lnTo>
                  <a:cubicBezTo>
                    <a:pt x="608344" y="182620"/>
                    <a:pt x="603734" y="189984"/>
                    <a:pt x="596451" y="193481"/>
                  </a:cubicBezTo>
                  <a:lnTo>
                    <a:pt x="540766" y="220451"/>
                  </a:lnTo>
                  <a:cubicBezTo>
                    <a:pt x="523434" y="228827"/>
                    <a:pt x="504719" y="232969"/>
                    <a:pt x="486004" y="232969"/>
                  </a:cubicBezTo>
                  <a:cubicBezTo>
                    <a:pt x="466182" y="232969"/>
                    <a:pt x="446361" y="228367"/>
                    <a:pt x="428291" y="218978"/>
                  </a:cubicBezTo>
                  <a:cubicBezTo>
                    <a:pt x="410313" y="209774"/>
                    <a:pt x="390584" y="205079"/>
                    <a:pt x="370947" y="205079"/>
                  </a:cubicBezTo>
                  <a:cubicBezTo>
                    <a:pt x="350388" y="205079"/>
                    <a:pt x="329829" y="210142"/>
                    <a:pt x="311206" y="220175"/>
                  </a:cubicBezTo>
                  <a:lnTo>
                    <a:pt x="311206" y="426267"/>
                  </a:lnTo>
                  <a:cubicBezTo>
                    <a:pt x="311206" y="438693"/>
                    <a:pt x="301064" y="448726"/>
                    <a:pt x="288618" y="448726"/>
                  </a:cubicBezTo>
                  <a:cubicBezTo>
                    <a:pt x="276172" y="448726"/>
                    <a:pt x="266031" y="438693"/>
                    <a:pt x="266031" y="426267"/>
                  </a:cubicBezTo>
                  <a:lnTo>
                    <a:pt x="266031" y="22551"/>
                  </a:lnTo>
                  <a:cubicBezTo>
                    <a:pt x="266031" y="10033"/>
                    <a:pt x="276172" y="0"/>
                    <a:pt x="2886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229" name="íš1îḑé"/>
          <p:cNvGrpSpPr/>
          <p:nvPr/>
        </p:nvGrpSpPr>
        <p:grpSpPr>
          <a:xfrm>
            <a:off x="1152737" y="4124325"/>
            <a:ext cx="541020" cy="560705"/>
            <a:chOff x="7209746" y="4153276"/>
            <a:chExt cx="675000" cy="675005"/>
          </a:xfrm>
        </p:grpSpPr>
        <p:sp>
          <p:nvSpPr>
            <p:cNvPr id="230" name="íŝḷîdê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231" name="î$ľîde"/>
            <p:cNvSpPr/>
            <p:nvPr/>
          </p:nvSpPr>
          <p:spPr bwMode="auto">
            <a:xfrm>
              <a:off x="7375153" y="4343754"/>
              <a:ext cx="344185" cy="294044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602628" h="514837">
                  <a:moveTo>
                    <a:pt x="465251" y="248180"/>
                  </a:moveTo>
                  <a:cubicBezTo>
                    <a:pt x="472904" y="247473"/>
                    <a:pt x="479592" y="249162"/>
                    <a:pt x="479592" y="249162"/>
                  </a:cubicBezTo>
                  <a:cubicBezTo>
                    <a:pt x="492969" y="358079"/>
                    <a:pt x="479592" y="510687"/>
                    <a:pt x="479592" y="510687"/>
                  </a:cubicBezTo>
                  <a:lnTo>
                    <a:pt x="468733" y="514459"/>
                  </a:lnTo>
                  <a:cubicBezTo>
                    <a:pt x="450162" y="516974"/>
                    <a:pt x="446385" y="506130"/>
                    <a:pt x="446385" y="506130"/>
                  </a:cubicBezTo>
                  <a:cubicBezTo>
                    <a:pt x="446385" y="505658"/>
                    <a:pt x="446542" y="505187"/>
                    <a:pt x="446542" y="504715"/>
                  </a:cubicBezTo>
                  <a:cubicBezTo>
                    <a:pt x="451736" y="494656"/>
                    <a:pt x="455670" y="444520"/>
                    <a:pt x="455670" y="384168"/>
                  </a:cubicBezTo>
                  <a:cubicBezTo>
                    <a:pt x="455670" y="318787"/>
                    <a:pt x="451106" y="265508"/>
                    <a:pt x="445283" y="261893"/>
                  </a:cubicBezTo>
                  <a:cubicBezTo>
                    <a:pt x="445126" y="261736"/>
                    <a:pt x="445126" y="261578"/>
                    <a:pt x="445126" y="261578"/>
                  </a:cubicBezTo>
                  <a:cubicBezTo>
                    <a:pt x="448982" y="251991"/>
                    <a:pt x="457598" y="248887"/>
                    <a:pt x="465251" y="248180"/>
                  </a:cubicBezTo>
                  <a:close/>
                  <a:moveTo>
                    <a:pt x="137506" y="248180"/>
                  </a:moveTo>
                  <a:cubicBezTo>
                    <a:pt x="145179" y="248887"/>
                    <a:pt x="153795" y="251991"/>
                    <a:pt x="157572" y="261578"/>
                  </a:cubicBezTo>
                  <a:cubicBezTo>
                    <a:pt x="157572" y="261578"/>
                    <a:pt x="157572" y="261736"/>
                    <a:pt x="157572" y="261893"/>
                  </a:cubicBezTo>
                  <a:cubicBezTo>
                    <a:pt x="151749" y="265508"/>
                    <a:pt x="147185" y="318787"/>
                    <a:pt x="147185" y="384168"/>
                  </a:cubicBezTo>
                  <a:cubicBezTo>
                    <a:pt x="147185" y="444678"/>
                    <a:pt x="151119" y="494656"/>
                    <a:pt x="156156" y="504715"/>
                  </a:cubicBezTo>
                  <a:cubicBezTo>
                    <a:pt x="156313" y="505187"/>
                    <a:pt x="156313" y="505658"/>
                    <a:pt x="156313" y="506130"/>
                  </a:cubicBezTo>
                  <a:cubicBezTo>
                    <a:pt x="156313" y="506130"/>
                    <a:pt x="152536" y="516974"/>
                    <a:pt x="133965" y="514459"/>
                  </a:cubicBezTo>
                  <a:lnTo>
                    <a:pt x="123106" y="510687"/>
                  </a:lnTo>
                  <a:cubicBezTo>
                    <a:pt x="123106" y="510687"/>
                    <a:pt x="109729" y="358079"/>
                    <a:pt x="123106" y="249162"/>
                  </a:cubicBezTo>
                  <a:cubicBezTo>
                    <a:pt x="123106" y="249162"/>
                    <a:pt x="129834" y="247473"/>
                    <a:pt x="137506" y="248180"/>
                  </a:cubicBezTo>
                  <a:close/>
                  <a:moveTo>
                    <a:pt x="322168" y="1160"/>
                  </a:moveTo>
                  <a:cubicBezTo>
                    <a:pt x="323584" y="1317"/>
                    <a:pt x="325000" y="1631"/>
                    <a:pt x="326574" y="1788"/>
                  </a:cubicBezTo>
                  <a:lnTo>
                    <a:pt x="329250" y="2260"/>
                  </a:lnTo>
                  <a:cubicBezTo>
                    <a:pt x="334129" y="2889"/>
                    <a:pt x="339008" y="3517"/>
                    <a:pt x="343729" y="4618"/>
                  </a:cubicBezTo>
                  <a:cubicBezTo>
                    <a:pt x="345933" y="5089"/>
                    <a:pt x="348136" y="5561"/>
                    <a:pt x="350182" y="6032"/>
                  </a:cubicBezTo>
                  <a:lnTo>
                    <a:pt x="351913" y="6504"/>
                  </a:lnTo>
                  <a:cubicBezTo>
                    <a:pt x="356320" y="7604"/>
                    <a:pt x="360570" y="8704"/>
                    <a:pt x="364819" y="9962"/>
                  </a:cubicBezTo>
                  <a:cubicBezTo>
                    <a:pt x="367494" y="10905"/>
                    <a:pt x="370327" y="11848"/>
                    <a:pt x="373003" y="12791"/>
                  </a:cubicBezTo>
                  <a:cubicBezTo>
                    <a:pt x="377095" y="14205"/>
                    <a:pt x="381030" y="15777"/>
                    <a:pt x="385122" y="17349"/>
                  </a:cubicBezTo>
                  <a:cubicBezTo>
                    <a:pt x="387797" y="18449"/>
                    <a:pt x="390315" y="19706"/>
                    <a:pt x="392991" y="20964"/>
                  </a:cubicBezTo>
                  <a:cubicBezTo>
                    <a:pt x="396926" y="22693"/>
                    <a:pt x="400860" y="24736"/>
                    <a:pt x="404637" y="26779"/>
                  </a:cubicBezTo>
                  <a:lnTo>
                    <a:pt x="405896" y="27565"/>
                  </a:lnTo>
                  <a:cubicBezTo>
                    <a:pt x="407942" y="28508"/>
                    <a:pt x="409988" y="29609"/>
                    <a:pt x="411877" y="30866"/>
                  </a:cubicBezTo>
                  <a:cubicBezTo>
                    <a:pt x="415969" y="33224"/>
                    <a:pt x="419904" y="35738"/>
                    <a:pt x="423838" y="38410"/>
                  </a:cubicBezTo>
                  <a:lnTo>
                    <a:pt x="425727" y="39668"/>
                  </a:lnTo>
                  <a:cubicBezTo>
                    <a:pt x="427143" y="40611"/>
                    <a:pt x="428403" y="41397"/>
                    <a:pt x="429662" y="42340"/>
                  </a:cubicBezTo>
                  <a:cubicBezTo>
                    <a:pt x="434541" y="45955"/>
                    <a:pt x="439577" y="49727"/>
                    <a:pt x="444456" y="53971"/>
                  </a:cubicBezTo>
                  <a:cubicBezTo>
                    <a:pt x="445558" y="54914"/>
                    <a:pt x="446030" y="55228"/>
                    <a:pt x="446502" y="55543"/>
                  </a:cubicBezTo>
                  <a:cubicBezTo>
                    <a:pt x="451538" y="60101"/>
                    <a:pt x="456575" y="64816"/>
                    <a:pt x="461768" y="70317"/>
                  </a:cubicBezTo>
                  <a:cubicBezTo>
                    <a:pt x="462713" y="71260"/>
                    <a:pt x="463657" y="72361"/>
                    <a:pt x="464601" y="73461"/>
                  </a:cubicBezTo>
                  <a:lnTo>
                    <a:pt x="466175" y="75190"/>
                  </a:lnTo>
                  <a:cubicBezTo>
                    <a:pt x="469480" y="78962"/>
                    <a:pt x="472785" y="82577"/>
                    <a:pt x="475933" y="86506"/>
                  </a:cubicBezTo>
                  <a:cubicBezTo>
                    <a:pt x="477192" y="88078"/>
                    <a:pt x="478294" y="89650"/>
                    <a:pt x="479553" y="91222"/>
                  </a:cubicBezTo>
                  <a:lnTo>
                    <a:pt x="480812" y="93108"/>
                  </a:lnTo>
                  <a:cubicBezTo>
                    <a:pt x="483487" y="96566"/>
                    <a:pt x="486006" y="100181"/>
                    <a:pt x="488524" y="103953"/>
                  </a:cubicBezTo>
                  <a:cubicBezTo>
                    <a:pt x="490098" y="106468"/>
                    <a:pt x="491671" y="108983"/>
                    <a:pt x="493245" y="111497"/>
                  </a:cubicBezTo>
                  <a:cubicBezTo>
                    <a:pt x="495449" y="115112"/>
                    <a:pt x="497652" y="118885"/>
                    <a:pt x="499698" y="122657"/>
                  </a:cubicBezTo>
                  <a:cubicBezTo>
                    <a:pt x="501115" y="125329"/>
                    <a:pt x="502531" y="128001"/>
                    <a:pt x="503947" y="130673"/>
                  </a:cubicBezTo>
                  <a:cubicBezTo>
                    <a:pt x="505836" y="134602"/>
                    <a:pt x="507567" y="138689"/>
                    <a:pt x="509299" y="142618"/>
                  </a:cubicBezTo>
                  <a:lnTo>
                    <a:pt x="509928" y="144033"/>
                  </a:lnTo>
                  <a:cubicBezTo>
                    <a:pt x="510872" y="146391"/>
                    <a:pt x="511974" y="148591"/>
                    <a:pt x="512761" y="150949"/>
                  </a:cubicBezTo>
                  <a:cubicBezTo>
                    <a:pt x="514492" y="155192"/>
                    <a:pt x="515909" y="159593"/>
                    <a:pt x="517325" y="163994"/>
                  </a:cubicBezTo>
                  <a:lnTo>
                    <a:pt x="518270" y="166666"/>
                  </a:lnTo>
                  <a:cubicBezTo>
                    <a:pt x="518899" y="168552"/>
                    <a:pt x="519529" y="170281"/>
                    <a:pt x="520001" y="172010"/>
                  </a:cubicBezTo>
                  <a:cubicBezTo>
                    <a:pt x="521417" y="177354"/>
                    <a:pt x="522676" y="182855"/>
                    <a:pt x="523935" y="188357"/>
                  </a:cubicBezTo>
                  <a:lnTo>
                    <a:pt x="524408" y="190557"/>
                  </a:lnTo>
                  <a:cubicBezTo>
                    <a:pt x="524722" y="191657"/>
                    <a:pt x="525037" y="192915"/>
                    <a:pt x="525194" y="194015"/>
                  </a:cubicBezTo>
                  <a:cubicBezTo>
                    <a:pt x="526926" y="202817"/>
                    <a:pt x="528185" y="212562"/>
                    <a:pt x="528814" y="223721"/>
                  </a:cubicBezTo>
                  <a:lnTo>
                    <a:pt x="535739" y="225607"/>
                  </a:lnTo>
                  <a:lnTo>
                    <a:pt x="535582" y="230166"/>
                  </a:lnTo>
                  <a:cubicBezTo>
                    <a:pt x="534795" y="243054"/>
                    <a:pt x="533536" y="253271"/>
                    <a:pt x="532906" y="258929"/>
                  </a:cubicBezTo>
                  <a:cubicBezTo>
                    <a:pt x="543294" y="264745"/>
                    <a:pt x="555255" y="275118"/>
                    <a:pt x="562023" y="284392"/>
                  </a:cubicBezTo>
                  <a:cubicBezTo>
                    <a:pt x="569734" y="294608"/>
                    <a:pt x="577446" y="304982"/>
                    <a:pt x="577132" y="304196"/>
                  </a:cubicBezTo>
                  <a:cubicBezTo>
                    <a:pt x="599480" y="329030"/>
                    <a:pt x="600110" y="344433"/>
                    <a:pt x="602628" y="374925"/>
                  </a:cubicBezTo>
                  <a:cubicBezTo>
                    <a:pt x="602628" y="374925"/>
                    <a:pt x="602628" y="442983"/>
                    <a:pt x="575400" y="455871"/>
                  </a:cubicBezTo>
                  <a:cubicBezTo>
                    <a:pt x="572253" y="462315"/>
                    <a:pt x="568790" y="468760"/>
                    <a:pt x="564541" y="475204"/>
                  </a:cubicBezTo>
                  <a:cubicBezTo>
                    <a:pt x="557773" y="485420"/>
                    <a:pt x="540461" y="497051"/>
                    <a:pt x="527240" y="502395"/>
                  </a:cubicBezTo>
                  <a:cubicBezTo>
                    <a:pt x="513863" y="507582"/>
                    <a:pt x="503161" y="511983"/>
                    <a:pt x="503161" y="511983"/>
                  </a:cubicBezTo>
                  <a:cubicBezTo>
                    <a:pt x="497495" y="513869"/>
                    <a:pt x="494190" y="511354"/>
                    <a:pt x="494190" y="511354"/>
                  </a:cubicBezTo>
                  <a:lnTo>
                    <a:pt x="494032" y="249656"/>
                  </a:lnTo>
                  <a:cubicBezTo>
                    <a:pt x="495763" y="248241"/>
                    <a:pt x="499069" y="247770"/>
                    <a:pt x="501901" y="247612"/>
                  </a:cubicBezTo>
                  <a:cubicBezTo>
                    <a:pt x="494190" y="126586"/>
                    <a:pt x="407785" y="34167"/>
                    <a:pt x="298560" y="34167"/>
                  </a:cubicBezTo>
                  <a:cubicBezTo>
                    <a:pt x="190436" y="34167"/>
                    <a:pt x="105763" y="123128"/>
                    <a:pt x="97264" y="245569"/>
                  </a:cubicBezTo>
                  <a:lnTo>
                    <a:pt x="97421" y="247455"/>
                  </a:lnTo>
                  <a:cubicBezTo>
                    <a:pt x="99940" y="247455"/>
                    <a:pt x="106078" y="247612"/>
                    <a:pt x="108596" y="249656"/>
                  </a:cubicBezTo>
                  <a:lnTo>
                    <a:pt x="108438" y="511354"/>
                  </a:lnTo>
                  <a:cubicBezTo>
                    <a:pt x="108438" y="511354"/>
                    <a:pt x="105291" y="513869"/>
                    <a:pt x="99467" y="511983"/>
                  </a:cubicBezTo>
                  <a:cubicBezTo>
                    <a:pt x="99467" y="511983"/>
                    <a:pt x="88765" y="507739"/>
                    <a:pt x="75545" y="502395"/>
                  </a:cubicBezTo>
                  <a:cubicBezTo>
                    <a:pt x="62325" y="497051"/>
                    <a:pt x="44855" y="485420"/>
                    <a:pt x="38245" y="475204"/>
                  </a:cubicBezTo>
                  <a:cubicBezTo>
                    <a:pt x="33995" y="468760"/>
                    <a:pt x="30375" y="462315"/>
                    <a:pt x="27385" y="455871"/>
                  </a:cubicBezTo>
                  <a:cubicBezTo>
                    <a:pt x="0" y="442983"/>
                    <a:pt x="0" y="374925"/>
                    <a:pt x="0" y="374925"/>
                  </a:cubicBezTo>
                  <a:cubicBezTo>
                    <a:pt x="2518" y="344433"/>
                    <a:pt x="3148" y="329030"/>
                    <a:pt x="25496" y="304196"/>
                  </a:cubicBezTo>
                  <a:cubicBezTo>
                    <a:pt x="25339" y="304982"/>
                    <a:pt x="32894" y="294608"/>
                    <a:pt x="40605" y="284392"/>
                  </a:cubicBezTo>
                  <a:cubicBezTo>
                    <a:pt x="46901" y="275904"/>
                    <a:pt x="57446" y="266631"/>
                    <a:pt x="67046" y="260501"/>
                  </a:cubicBezTo>
                  <a:cubicBezTo>
                    <a:pt x="66417" y="255314"/>
                    <a:pt x="65000" y="244312"/>
                    <a:pt x="64213" y="230008"/>
                  </a:cubicBezTo>
                  <a:lnTo>
                    <a:pt x="63898" y="225607"/>
                  </a:lnTo>
                  <a:lnTo>
                    <a:pt x="68777" y="224193"/>
                  </a:lnTo>
                  <a:cubicBezTo>
                    <a:pt x="74758" y="139003"/>
                    <a:pt x="124334" y="62930"/>
                    <a:pt x="198620" y="24893"/>
                  </a:cubicBezTo>
                  <a:cubicBezTo>
                    <a:pt x="200037" y="24107"/>
                    <a:pt x="201610" y="23322"/>
                    <a:pt x="203184" y="22536"/>
                  </a:cubicBezTo>
                  <a:cubicBezTo>
                    <a:pt x="207434" y="20492"/>
                    <a:pt x="211683" y="18606"/>
                    <a:pt x="215933" y="16720"/>
                  </a:cubicBezTo>
                  <a:cubicBezTo>
                    <a:pt x="218765" y="15620"/>
                    <a:pt x="221598" y="14677"/>
                    <a:pt x="224274" y="13577"/>
                  </a:cubicBezTo>
                  <a:cubicBezTo>
                    <a:pt x="227894" y="12319"/>
                    <a:pt x="231514" y="11062"/>
                    <a:pt x="235291" y="9804"/>
                  </a:cubicBezTo>
                  <a:cubicBezTo>
                    <a:pt x="238753" y="8704"/>
                    <a:pt x="242373" y="7918"/>
                    <a:pt x="245993" y="6975"/>
                  </a:cubicBezTo>
                  <a:lnTo>
                    <a:pt x="248669" y="6189"/>
                  </a:lnTo>
                  <a:cubicBezTo>
                    <a:pt x="251029" y="5718"/>
                    <a:pt x="253548" y="5089"/>
                    <a:pt x="255908" y="4618"/>
                  </a:cubicBezTo>
                  <a:cubicBezTo>
                    <a:pt x="260473" y="3674"/>
                    <a:pt x="265194" y="2889"/>
                    <a:pt x="269916" y="2260"/>
                  </a:cubicBezTo>
                  <a:lnTo>
                    <a:pt x="272591" y="1946"/>
                  </a:lnTo>
                  <a:cubicBezTo>
                    <a:pt x="274165" y="1631"/>
                    <a:pt x="275896" y="1474"/>
                    <a:pt x="277470" y="1317"/>
                  </a:cubicBezTo>
                  <a:cubicBezTo>
                    <a:pt x="293209" y="-412"/>
                    <a:pt x="306114" y="-412"/>
                    <a:pt x="322168" y="1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223" name="ï$ļíḍê"/>
          <p:cNvGrpSpPr/>
          <p:nvPr/>
        </p:nvGrpSpPr>
        <p:grpSpPr>
          <a:xfrm>
            <a:off x="4703657" y="2466340"/>
            <a:ext cx="541020" cy="560705"/>
            <a:chOff x="7209746" y="4153276"/>
            <a:chExt cx="675000" cy="675005"/>
          </a:xfrm>
        </p:grpSpPr>
        <p:sp>
          <p:nvSpPr>
            <p:cNvPr id="224" name="îṡḻide"/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225" name="iṥḻîḋé"/>
            <p:cNvSpPr/>
            <p:nvPr/>
          </p:nvSpPr>
          <p:spPr bwMode="auto">
            <a:xfrm>
              <a:off x="7375153" y="4334988"/>
              <a:ext cx="344185" cy="311576"/>
            </a:xfrm>
            <a:custGeom>
              <a:avLst/>
              <a:gdLst>
                <a:gd name="connsiteX0" fmla="*/ 203544 w 605680"/>
                <a:gd name="connsiteY0" fmla="*/ 393040 h 548298"/>
                <a:gd name="connsiteX1" fmla="*/ 155404 w 605680"/>
                <a:gd name="connsiteY1" fmla="*/ 441108 h 548298"/>
                <a:gd name="connsiteX2" fmla="*/ 203544 w 605680"/>
                <a:gd name="connsiteY2" fmla="*/ 489002 h 548298"/>
                <a:gd name="connsiteX3" fmla="*/ 251511 w 605680"/>
                <a:gd name="connsiteY3" fmla="*/ 441108 h 548298"/>
                <a:gd name="connsiteX4" fmla="*/ 203544 w 605680"/>
                <a:gd name="connsiteY4" fmla="*/ 393040 h 548298"/>
                <a:gd name="connsiteX5" fmla="*/ 109182 w 605680"/>
                <a:gd name="connsiteY5" fmla="*/ 297078 h 548298"/>
                <a:gd name="connsiteX6" fmla="*/ 61215 w 605680"/>
                <a:gd name="connsiteY6" fmla="*/ 344972 h 548298"/>
                <a:gd name="connsiteX7" fmla="*/ 109182 w 605680"/>
                <a:gd name="connsiteY7" fmla="*/ 393040 h 548298"/>
                <a:gd name="connsiteX8" fmla="*/ 157322 w 605680"/>
                <a:gd name="connsiteY8" fmla="*/ 344972 h 548298"/>
                <a:gd name="connsiteX9" fmla="*/ 109182 w 605680"/>
                <a:gd name="connsiteY9" fmla="*/ 297078 h 548298"/>
                <a:gd name="connsiteX10" fmla="*/ 449089 w 605680"/>
                <a:gd name="connsiteY10" fmla="*/ 177613 h 548298"/>
                <a:gd name="connsiteX11" fmla="*/ 453101 w 605680"/>
                <a:gd name="connsiteY11" fmla="*/ 181270 h 548298"/>
                <a:gd name="connsiteX12" fmla="*/ 519216 w 605680"/>
                <a:gd name="connsiteY12" fmla="*/ 216796 h 548298"/>
                <a:gd name="connsiteX13" fmla="*/ 461824 w 605680"/>
                <a:gd name="connsiteY13" fmla="*/ 294118 h 548298"/>
                <a:gd name="connsiteX14" fmla="*/ 418212 w 605680"/>
                <a:gd name="connsiteY14" fmla="*/ 311881 h 548298"/>
                <a:gd name="connsiteX15" fmla="*/ 411758 w 605680"/>
                <a:gd name="connsiteY15" fmla="*/ 265210 h 548298"/>
                <a:gd name="connsiteX16" fmla="*/ 136915 w 605680"/>
                <a:gd name="connsiteY16" fmla="*/ 173425 h 548298"/>
                <a:gd name="connsiteX17" fmla="*/ 88949 w 605680"/>
                <a:gd name="connsiteY17" fmla="*/ 221319 h 548298"/>
                <a:gd name="connsiteX18" fmla="*/ 136915 w 605680"/>
                <a:gd name="connsiteY18" fmla="*/ 269387 h 548298"/>
                <a:gd name="connsiteX19" fmla="*/ 185056 w 605680"/>
                <a:gd name="connsiteY19" fmla="*/ 221319 h 548298"/>
                <a:gd name="connsiteX20" fmla="*/ 136915 w 605680"/>
                <a:gd name="connsiteY20" fmla="*/ 173425 h 548298"/>
                <a:gd name="connsiteX21" fmla="*/ 479079 w 605680"/>
                <a:gd name="connsiteY21" fmla="*/ 107118 h 548298"/>
                <a:gd name="connsiteX22" fmla="*/ 499309 w 605680"/>
                <a:gd name="connsiteY22" fmla="*/ 135840 h 548298"/>
                <a:gd name="connsiteX23" fmla="*/ 571858 w 605680"/>
                <a:gd name="connsiteY23" fmla="*/ 145762 h 548298"/>
                <a:gd name="connsiteX24" fmla="*/ 540467 w 605680"/>
                <a:gd name="connsiteY24" fmla="*/ 188061 h 548298"/>
                <a:gd name="connsiteX25" fmla="*/ 461988 w 605680"/>
                <a:gd name="connsiteY25" fmla="*/ 147328 h 548298"/>
                <a:gd name="connsiteX26" fmla="*/ 242266 w 605680"/>
                <a:gd name="connsiteY26" fmla="*/ 90351 h 548298"/>
                <a:gd name="connsiteX27" fmla="*/ 194300 w 605680"/>
                <a:gd name="connsiteY27" fmla="*/ 138245 h 548298"/>
                <a:gd name="connsiteX28" fmla="*/ 242266 w 605680"/>
                <a:gd name="connsiteY28" fmla="*/ 186313 h 548298"/>
                <a:gd name="connsiteX29" fmla="*/ 290407 w 605680"/>
                <a:gd name="connsiteY29" fmla="*/ 138245 h 548298"/>
                <a:gd name="connsiteX30" fmla="*/ 242266 w 605680"/>
                <a:gd name="connsiteY30" fmla="*/ 90351 h 548298"/>
                <a:gd name="connsiteX31" fmla="*/ 305846 w 605680"/>
                <a:gd name="connsiteY31" fmla="*/ 28897 h 548298"/>
                <a:gd name="connsiteX32" fmla="*/ 465353 w 605680"/>
                <a:gd name="connsiteY32" fmla="*/ 97840 h 548298"/>
                <a:gd name="connsiteX33" fmla="*/ 448783 w 605680"/>
                <a:gd name="connsiteY33" fmla="*/ 136852 h 548298"/>
                <a:gd name="connsiteX34" fmla="*/ 408317 w 605680"/>
                <a:gd name="connsiteY34" fmla="*/ 231594 h 548298"/>
                <a:gd name="connsiteX35" fmla="*/ 393491 w 605680"/>
                <a:gd name="connsiteY35" fmla="*/ 258589 h 548298"/>
                <a:gd name="connsiteX36" fmla="*/ 416864 w 605680"/>
                <a:gd name="connsiteY36" fmla="*/ 333129 h 548298"/>
                <a:gd name="connsiteX37" fmla="*/ 467272 w 605680"/>
                <a:gd name="connsiteY37" fmla="*/ 311185 h 548298"/>
                <a:gd name="connsiteX38" fmla="*/ 483319 w 605680"/>
                <a:gd name="connsiteY38" fmla="*/ 295162 h 548298"/>
                <a:gd name="connsiteX39" fmla="*/ 530587 w 605680"/>
                <a:gd name="connsiteY39" fmla="*/ 231594 h 548298"/>
                <a:gd name="connsiteX40" fmla="*/ 525180 w 605680"/>
                <a:gd name="connsiteY40" fmla="*/ 318500 h 548298"/>
                <a:gd name="connsiteX41" fmla="*/ 379363 w 605680"/>
                <a:gd name="connsiteY41" fmla="*/ 415855 h 548298"/>
                <a:gd name="connsiteX42" fmla="*/ 346920 w 605680"/>
                <a:gd name="connsiteY42" fmla="*/ 431529 h 548298"/>
                <a:gd name="connsiteX43" fmla="*/ 79007 w 605680"/>
                <a:gd name="connsiteY43" fmla="*/ 485867 h 548298"/>
                <a:gd name="connsiteX44" fmla="*/ 231801 w 605680"/>
                <a:gd name="connsiteY44" fmla="*/ 33052 h 548298"/>
                <a:gd name="connsiteX45" fmla="*/ 305846 w 605680"/>
                <a:gd name="connsiteY45" fmla="*/ 28897 h 548298"/>
                <a:gd name="connsiteX46" fmla="*/ 590540 w 605680"/>
                <a:gd name="connsiteY46" fmla="*/ 0 h 548298"/>
                <a:gd name="connsiteX47" fmla="*/ 602576 w 605680"/>
                <a:gd name="connsiteY47" fmla="*/ 90717 h 548298"/>
                <a:gd name="connsiteX48" fmla="*/ 588970 w 605680"/>
                <a:gd name="connsiteY48" fmla="*/ 121711 h 548298"/>
                <a:gd name="connsiteX49" fmla="*/ 505063 w 605680"/>
                <a:gd name="connsiteY49" fmla="*/ 129024 h 548298"/>
                <a:gd name="connsiteX50" fmla="*/ 497736 w 605680"/>
                <a:gd name="connsiteY50" fmla="*/ 45098 h 548298"/>
                <a:gd name="connsiteX51" fmla="*/ 501399 w 605680"/>
                <a:gd name="connsiteY51" fmla="*/ 41093 h 548298"/>
                <a:gd name="connsiteX52" fmla="*/ 501225 w 605680"/>
                <a:gd name="connsiteY52" fmla="*/ 40919 h 548298"/>
                <a:gd name="connsiteX53" fmla="*/ 555651 w 605680"/>
                <a:gd name="connsiteY53" fmla="*/ 8880 h 548298"/>
                <a:gd name="connsiteX54" fmla="*/ 590540 w 605680"/>
                <a:gd name="connsiteY54" fmla="*/ 0 h 54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5680" h="548298">
                  <a:moveTo>
                    <a:pt x="203544" y="393040"/>
                  </a:moveTo>
                  <a:cubicBezTo>
                    <a:pt x="177032" y="393040"/>
                    <a:pt x="155404" y="414462"/>
                    <a:pt x="155404" y="441108"/>
                  </a:cubicBezTo>
                  <a:cubicBezTo>
                    <a:pt x="155404" y="467580"/>
                    <a:pt x="177032" y="489002"/>
                    <a:pt x="203544" y="489002"/>
                  </a:cubicBezTo>
                  <a:cubicBezTo>
                    <a:pt x="230057" y="489002"/>
                    <a:pt x="251511" y="467580"/>
                    <a:pt x="251511" y="441108"/>
                  </a:cubicBezTo>
                  <a:cubicBezTo>
                    <a:pt x="251511" y="414462"/>
                    <a:pt x="230057" y="393040"/>
                    <a:pt x="203544" y="393040"/>
                  </a:cubicBezTo>
                  <a:close/>
                  <a:moveTo>
                    <a:pt x="109182" y="297078"/>
                  </a:moveTo>
                  <a:cubicBezTo>
                    <a:pt x="82669" y="297078"/>
                    <a:pt x="61215" y="318500"/>
                    <a:pt x="61215" y="344972"/>
                  </a:cubicBezTo>
                  <a:cubicBezTo>
                    <a:pt x="61215" y="371444"/>
                    <a:pt x="82669" y="393040"/>
                    <a:pt x="109182" y="393040"/>
                  </a:cubicBezTo>
                  <a:cubicBezTo>
                    <a:pt x="135694" y="393040"/>
                    <a:pt x="157322" y="371444"/>
                    <a:pt x="157322" y="344972"/>
                  </a:cubicBezTo>
                  <a:cubicBezTo>
                    <a:pt x="157322" y="318500"/>
                    <a:pt x="135694" y="297078"/>
                    <a:pt x="109182" y="297078"/>
                  </a:cubicBezTo>
                  <a:close/>
                  <a:moveTo>
                    <a:pt x="449089" y="177613"/>
                  </a:moveTo>
                  <a:cubicBezTo>
                    <a:pt x="450310" y="178832"/>
                    <a:pt x="451706" y="180051"/>
                    <a:pt x="453101" y="181270"/>
                  </a:cubicBezTo>
                  <a:cubicBezTo>
                    <a:pt x="468453" y="194157"/>
                    <a:pt x="492526" y="210701"/>
                    <a:pt x="519216" y="216796"/>
                  </a:cubicBezTo>
                  <a:lnTo>
                    <a:pt x="461824" y="294118"/>
                  </a:lnTo>
                  <a:cubicBezTo>
                    <a:pt x="449438" y="310836"/>
                    <a:pt x="430075" y="318673"/>
                    <a:pt x="418212" y="311881"/>
                  </a:cubicBezTo>
                  <a:cubicBezTo>
                    <a:pt x="406525" y="305089"/>
                    <a:pt x="403559" y="284192"/>
                    <a:pt x="411758" y="265210"/>
                  </a:cubicBezTo>
                  <a:close/>
                  <a:moveTo>
                    <a:pt x="136915" y="173425"/>
                  </a:moveTo>
                  <a:cubicBezTo>
                    <a:pt x="110403" y="173425"/>
                    <a:pt x="88949" y="194847"/>
                    <a:pt x="88949" y="221319"/>
                  </a:cubicBezTo>
                  <a:cubicBezTo>
                    <a:pt x="88949" y="247791"/>
                    <a:pt x="110403" y="269387"/>
                    <a:pt x="136915" y="269387"/>
                  </a:cubicBezTo>
                  <a:cubicBezTo>
                    <a:pt x="163427" y="269387"/>
                    <a:pt x="185056" y="247791"/>
                    <a:pt x="185056" y="221319"/>
                  </a:cubicBezTo>
                  <a:cubicBezTo>
                    <a:pt x="185056" y="194847"/>
                    <a:pt x="163427" y="173425"/>
                    <a:pt x="136915" y="173425"/>
                  </a:cubicBezTo>
                  <a:close/>
                  <a:moveTo>
                    <a:pt x="479079" y="107118"/>
                  </a:moveTo>
                  <a:cubicBezTo>
                    <a:pt x="483090" y="117910"/>
                    <a:pt x="489892" y="127832"/>
                    <a:pt x="499309" y="135840"/>
                  </a:cubicBezTo>
                  <a:cubicBezTo>
                    <a:pt x="520237" y="153247"/>
                    <a:pt x="548489" y="156206"/>
                    <a:pt x="571858" y="145762"/>
                  </a:cubicBezTo>
                  <a:lnTo>
                    <a:pt x="540467" y="188061"/>
                  </a:lnTo>
                  <a:cubicBezTo>
                    <a:pt x="510296" y="188409"/>
                    <a:pt x="477161" y="162298"/>
                    <a:pt x="461988" y="147328"/>
                  </a:cubicBezTo>
                  <a:close/>
                  <a:moveTo>
                    <a:pt x="242266" y="90351"/>
                  </a:moveTo>
                  <a:cubicBezTo>
                    <a:pt x="215754" y="90351"/>
                    <a:pt x="194300" y="111773"/>
                    <a:pt x="194300" y="138245"/>
                  </a:cubicBezTo>
                  <a:cubicBezTo>
                    <a:pt x="194300" y="164717"/>
                    <a:pt x="215754" y="186313"/>
                    <a:pt x="242266" y="186313"/>
                  </a:cubicBezTo>
                  <a:cubicBezTo>
                    <a:pt x="268953" y="186313"/>
                    <a:pt x="290407" y="164717"/>
                    <a:pt x="290407" y="138245"/>
                  </a:cubicBezTo>
                  <a:cubicBezTo>
                    <a:pt x="290407" y="111773"/>
                    <a:pt x="268779" y="90351"/>
                    <a:pt x="242266" y="90351"/>
                  </a:cubicBezTo>
                  <a:close/>
                  <a:moveTo>
                    <a:pt x="305846" y="28897"/>
                  </a:moveTo>
                  <a:cubicBezTo>
                    <a:pt x="374664" y="32824"/>
                    <a:pt x="427809" y="59699"/>
                    <a:pt x="465353" y="97840"/>
                  </a:cubicBezTo>
                  <a:lnTo>
                    <a:pt x="448783" y="136852"/>
                  </a:lnTo>
                  <a:lnTo>
                    <a:pt x="408317" y="231594"/>
                  </a:lnTo>
                  <a:cubicBezTo>
                    <a:pt x="402212" y="239083"/>
                    <a:pt x="396979" y="248139"/>
                    <a:pt x="393491" y="258589"/>
                  </a:cubicBezTo>
                  <a:cubicBezTo>
                    <a:pt x="382502" y="292028"/>
                    <a:pt x="392968" y="325466"/>
                    <a:pt x="416864" y="333129"/>
                  </a:cubicBezTo>
                  <a:cubicBezTo>
                    <a:pt x="434131" y="338876"/>
                    <a:pt x="453667" y="329472"/>
                    <a:pt x="467272" y="311185"/>
                  </a:cubicBezTo>
                  <a:cubicBezTo>
                    <a:pt x="473202" y="306831"/>
                    <a:pt x="478784" y="301432"/>
                    <a:pt x="483319" y="295162"/>
                  </a:cubicBezTo>
                  <a:lnTo>
                    <a:pt x="530587" y="231594"/>
                  </a:lnTo>
                  <a:cubicBezTo>
                    <a:pt x="534599" y="261550"/>
                    <a:pt x="532855" y="291331"/>
                    <a:pt x="525180" y="318500"/>
                  </a:cubicBezTo>
                  <a:cubicBezTo>
                    <a:pt x="497621" y="415681"/>
                    <a:pt x="418259" y="420035"/>
                    <a:pt x="379363" y="415855"/>
                  </a:cubicBezTo>
                  <a:cubicBezTo>
                    <a:pt x="367153" y="414636"/>
                    <a:pt x="352850" y="420906"/>
                    <a:pt x="346920" y="431529"/>
                  </a:cubicBezTo>
                  <a:cubicBezTo>
                    <a:pt x="293547" y="525575"/>
                    <a:pt x="219766" y="610391"/>
                    <a:pt x="79007" y="485867"/>
                  </a:cubicBezTo>
                  <a:cubicBezTo>
                    <a:pt x="-71346" y="352983"/>
                    <a:pt x="167" y="69974"/>
                    <a:pt x="231801" y="33052"/>
                  </a:cubicBezTo>
                  <a:cubicBezTo>
                    <a:pt x="258226" y="28829"/>
                    <a:pt x="282907" y="27588"/>
                    <a:pt x="305846" y="28897"/>
                  </a:cubicBezTo>
                  <a:close/>
                  <a:moveTo>
                    <a:pt x="590540" y="0"/>
                  </a:moveTo>
                  <a:cubicBezTo>
                    <a:pt x="590540" y="0"/>
                    <a:pt x="613915" y="36566"/>
                    <a:pt x="602576" y="90717"/>
                  </a:cubicBezTo>
                  <a:cubicBezTo>
                    <a:pt x="601181" y="101687"/>
                    <a:pt x="596645" y="112483"/>
                    <a:pt x="588970" y="121711"/>
                  </a:cubicBezTo>
                  <a:cubicBezTo>
                    <a:pt x="567862" y="146785"/>
                    <a:pt x="530357" y="150093"/>
                    <a:pt x="505063" y="129024"/>
                  </a:cubicBezTo>
                  <a:cubicBezTo>
                    <a:pt x="479768" y="107781"/>
                    <a:pt x="476454" y="70345"/>
                    <a:pt x="497736" y="45098"/>
                  </a:cubicBezTo>
                  <a:cubicBezTo>
                    <a:pt x="498957" y="43705"/>
                    <a:pt x="500178" y="42312"/>
                    <a:pt x="501399" y="41093"/>
                  </a:cubicBezTo>
                  <a:lnTo>
                    <a:pt x="501225" y="40919"/>
                  </a:lnTo>
                  <a:cubicBezTo>
                    <a:pt x="501225" y="40919"/>
                    <a:pt x="524600" y="10796"/>
                    <a:pt x="555651" y="8880"/>
                  </a:cubicBezTo>
                  <a:cubicBezTo>
                    <a:pt x="586876" y="6791"/>
                    <a:pt x="590540" y="0"/>
                    <a:pt x="5905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217" name="ïS1íďe"/>
          <p:cNvGrpSpPr/>
          <p:nvPr/>
        </p:nvGrpSpPr>
        <p:grpSpPr>
          <a:xfrm>
            <a:off x="4703022" y="4124325"/>
            <a:ext cx="541020" cy="560705"/>
            <a:chOff x="7209747" y="4153276"/>
            <a:chExt cx="675000" cy="675005"/>
          </a:xfrm>
        </p:grpSpPr>
        <p:sp>
          <p:nvSpPr>
            <p:cNvPr id="218" name="iṥ1iḋé"/>
            <p:cNvSpPr/>
            <p:nvPr/>
          </p:nvSpPr>
          <p:spPr>
            <a:xfrm>
              <a:off x="7209747" y="4153276"/>
              <a:ext cx="675000" cy="675005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219" name="ïṡ1iďé"/>
            <p:cNvSpPr/>
            <p:nvPr/>
          </p:nvSpPr>
          <p:spPr bwMode="auto">
            <a:xfrm>
              <a:off x="7404973" y="4318684"/>
              <a:ext cx="284544" cy="344185"/>
            </a:xfrm>
            <a:custGeom>
              <a:avLst/>
              <a:gdLst>
                <a:gd name="connsiteX0" fmla="*/ 276081 w 473782"/>
                <a:gd name="connsiteY0" fmla="*/ 336130 h 573086"/>
                <a:gd name="connsiteX1" fmla="*/ 420535 w 473782"/>
                <a:gd name="connsiteY1" fmla="*/ 336130 h 573086"/>
                <a:gd name="connsiteX2" fmla="*/ 420535 w 473782"/>
                <a:gd name="connsiteY2" fmla="*/ 540847 h 573086"/>
                <a:gd name="connsiteX3" fmla="*/ 388255 w 473782"/>
                <a:gd name="connsiteY3" fmla="*/ 573086 h 573086"/>
                <a:gd name="connsiteX4" fmla="*/ 276081 w 473782"/>
                <a:gd name="connsiteY4" fmla="*/ 573086 h 573086"/>
                <a:gd name="connsiteX5" fmla="*/ 219595 w 473782"/>
                <a:gd name="connsiteY5" fmla="*/ 336130 h 573086"/>
                <a:gd name="connsiteX6" fmla="*/ 255093 w 473782"/>
                <a:gd name="connsiteY6" fmla="*/ 336130 h 573086"/>
                <a:gd name="connsiteX7" fmla="*/ 255093 w 473782"/>
                <a:gd name="connsiteY7" fmla="*/ 573086 h 573086"/>
                <a:gd name="connsiteX8" fmla="*/ 219595 w 473782"/>
                <a:gd name="connsiteY8" fmla="*/ 573086 h 573086"/>
                <a:gd name="connsiteX9" fmla="*/ 53247 w 473782"/>
                <a:gd name="connsiteY9" fmla="*/ 336130 h 573086"/>
                <a:gd name="connsiteX10" fmla="*/ 198608 w 473782"/>
                <a:gd name="connsiteY10" fmla="*/ 336130 h 573086"/>
                <a:gd name="connsiteX11" fmla="*/ 198608 w 473782"/>
                <a:gd name="connsiteY11" fmla="*/ 573086 h 573086"/>
                <a:gd name="connsiteX12" fmla="*/ 85549 w 473782"/>
                <a:gd name="connsiteY12" fmla="*/ 573086 h 573086"/>
                <a:gd name="connsiteX13" fmla="*/ 53247 w 473782"/>
                <a:gd name="connsiteY13" fmla="*/ 540847 h 573086"/>
                <a:gd name="connsiteX14" fmla="*/ 276081 w 473782"/>
                <a:gd name="connsiteY14" fmla="*/ 165247 h 573086"/>
                <a:gd name="connsiteX15" fmla="*/ 441504 w 473782"/>
                <a:gd name="connsiteY15" fmla="*/ 165247 h 573086"/>
                <a:gd name="connsiteX16" fmla="*/ 473782 w 473782"/>
                <a:gd name="connsiteY16" fmla="*/ 197488 h 573086"/>
                <a:gd name="connsiteX17" fmla="*/ 473782 w 473782"/>
                <a:gd name="connsiteY17" fmla="*/ 264390 h 573086"/>
                <a:gd name="connsiteX18" fmla="*/ 447153 w 473782"/>
                <a:gd name="connsiteY18" fmla="*/ 296632 h 573086"/>
                <a:gd name="connsiteX19" fmla="*/ 423752 w 473782"/>
                <a:gd name="connsiteY19" fmla="*/ 314365 h 573086"/>
                <a:gd name="connsiteX20" fmla="*/ 276081 w 473782"/>
                <a:gd name="connsiteY20" fmla="*/ 314365 h 573086"/>
                <a:gd name="connsiteX21" fmla="*/ 219595 w 473782"/>
                <a:gd name="connsiteY21" fmla="*/ 165247 h 573086"/>
                <a:gd name="connsiteX22" fmla="*/ 255093 w 473782"/>
                <a:gd name="connsiteY22" fmla="*/ 165247 h 573086"/>
                <a:gd name="connsiteX23" fmla="*/ 255093 w 473782"/>
                <a:gd name="connsiteY23" fmla="*/ 314365 h 573086"/>
                <a:gd name="connsiteX24" fmla="*/ 219595 w 473782"/>
                <a:gd name="connsiteY24" fmla="*/ 314365 h 573086"/>
                <a:gd name="connsiteX25" fmla="*/ 32294 w 473782"/>
                <a:gd name="connsiteY25" fmla="*/ 165247 h 573086"/>
                <a:gd name="connsiteX26" fmla="*/ 198608 w 473782"/>
                <a:gd name="connsiteY26" fmla="*/ 165247 h 573086"/>
                <a:gd name="connsiteX27" fmla="*/ 198608 w 473782"/>
                <a:gd name="connsiteY27" fmla="*/ 314365 h 573086"/>
                <a:gd name="connsiteX28" fmla="*/ 50056 w 473782"/>
                <a:gd name="connsiteY28" fmla="*/ 314365 h 573086"/>
                <a:gd name="connsiteX29" fmla="*/ 26643 w 473782"/>
                <a:gd name="connsiteY29" fmla="*/ 296632 h 573086"/>
                <a:gd name="connsiteX30" fmla="*/ 0 w 473782"/>
                <a:gd name="connsiteY30" fmla="*/ 264390 h 573086"/>
                <a:gd name="connsiteX31" fmla="*/ 0 w 473782"/>
                <a:gd name="connsiteY31" fmla="*/ 197488 h 573086"/>
                <a:gd name="connsiteX32" fmla="*/ 32294 w 473782"/>
                <a:gd name="connsiteY32" fmla="*/ 165247 h 573086"/>
                <a:gd name="connsiteX33" fmla="*/ 313465 w 473782"/>
                <a:gd name="connsiteY33" fmla="*/ 37529 h 573086"/>
                <a:gd name="connsiteX34" fmla="*/ 289738 w 473782"/>
                <a:gd name="connsiteY34" fmla="*/ 80697 h 573086"/>
                <a:gd name="connsiteX35" fmla="*/ 323645 w 473782"/>
                <a:gd name="connsiteY35" fmla="*/ 109703 h 573086"/>
                <a:gd name="connsiteX36" fmla="*/ 334947 w 473782"/>
                <a:gd name="connsiteY36" fmla="*/ 38801 h 573086"/>
                <a:gd name="connsiteX37" fmla="*/ 313465 w 473782"/>
                <a:gd name="connsiteY37" fmla="*/ 37529 h 573086"/>
                <a:gd name="connsiteX38" fmla="*/ 159540 w 473782"/>
                <a:gd name="connsiteY38" fmla="*/ 37529 h 573086"/>
                <a:gd name="connsiteX39" fmla="*/ 138058 w 473782"/>
                <a:gd name="connsiteY39" fmla="*/ 38801 h 573086"/>
                <a:gd name="connsiteX40" fmla="*/ 149360 w 473782"/>
                <a:gd name="connsiteY40" fmla="*/ 109703 h 573086"/>
                <a:gd name="connsiteX41" fmla="*/ 183267 w 473782"/>
                <a:gd name="connsiteY41" fmla="*/ 80697 h 573086"/>
                <a:gd name="connsiteX42" fmla="*/ 159540 w 473782"/>
                <a:gd name="connsiteY42" fmla="*/ 37529 h 573086"/>
                <a:gd name="connsiteX43" fmla="*/ 157474 w 473782"/>
                <a:gd name="connsiteY43" fmla="*/ 13 h 573086"/>
                <a:gd name="connsiteX44" fmla="*/ 217981 w 473782"/>
                <a:gd name="connsiteY44" fmla="*/ 116954 h 573086"/>
                <a:gd name="connsiteX45" fmla="*/ 182460 w 473782"/>
                <a:gd name="connsiteY45" fmla="*/ 147571 h 573086"/>
                <a:gd name="connsiteX46" fmla="*/ 129985 w 473782"/>
                <a:gd name="connsiteY46" fmla="*/ 4155 h 573086"/>
                <a:gd name="connsiteX47" fmla="*/ 157474 w 473782"/>
                <a:gd name="connsiteY47" fmla="*/ 13 h 573086"/>
                <a:gd name="connsiteX48" fmla="*/ 315531 w 473782"/>
                <a:gd name="connsiteY48" fmla="*/ 13 h 573086"/>
                <a:gd name="connsiteX49" fmla="*/ 343020 w 473782"/>
                <a:gd name="connsiteY49" fmla="*/ 4155 h 573086"/>
                <a:gd name="connsiteX50" fmla="*/ 290545 w 473782"/>
                <a:gd name="connsiteY50" fmla="*/ 147571 h 573086"/>
                <a:gd name="connsiteX51" fmla="*/ 255024 w 473782"/>
                <a:gd name="connsiteY51" fmla="*/ 116954 h 573086"/>
                <a:gd name="connsiteX52" fmla="*/ 315531 w 473782"/>
                <a:gd name="connsiteY52" fmla="*/ 13 h 5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473782" h="573086">
                  <a:moveTo>
                    <a:pt x="276081" y="336130"/>
                  </a:moveTo>
                  <a:lnTo>
                    <a:pt x="420535" y="336130"/>
                  </a:lnTo>
                  <a:lnTo>
                    <a:pt x="420535" y="540847"/>
                  </a:lnTo>
                  <a:cubicBezTo>
                    <a:pt x="420535" y="558579"/>
                    <a:pt x="406009" y="573086"/>
                    <a:pt x="388255" y="573086"/>
                  </a:cubicBezTo>
                  <a:lnTo>
                    <a:pt x="276081" y="573086"/>
                  </a:lnTo>
                  <a:close/>
                  <a:moveTo>
                    <a:pt x="219595" y="336130"/>
                  </a:moveTo>
                  <a:lnTo>
                    <a:pt x="255093" y="336130"/>
                  </a:lnTo>
                  <a:lnTo>
                    <a:pt x="255093" y="573086"/>
                  </a:lnTo>
                  <a:lnTo>
                    <a:pt x="219595" y="573086"/>
                  </a:lnTo>
                  <a:close/>
                  <a:moveTo>
                    <a:pt x="53247" y="336130"/>
                  </a:moveTo>
                  <a:lnTo>
                    <a:pt x="198608" y="336130"/>
                  </a:lnTo>
                  <a:lnTo>
                    <a:pt x="198608" y="573086"/>
                  </a:lnTo>
                  <a:lnTo>
                    <a:pt x="85549" y="573086"/>
                  </a:lnTo>
                  <a:cubicBezTo>
                    <a:pt x="67783" y="573086"/>
                    <a:pt x="53247" y="558579"/>
                    <a:pt x="53247" y="540847"/>
                  </a:cubicBezTo>
                  <a:close/>
                  <a:moveTo>
                    <a:pt x="276081" y="165247"/>
                  </a:moveTo>
                  <a:lnTo>
                    <a:pt x="441504" y="165247"/>
                  </a:lnTo>
                  <a:cubicBezTo>
                    <a:pt x="459257" y="165247"/>
                    <a:pt x="473782" y="179756"/>
                    <a:pt x="473782" y="197488"/>
                  </a:cubicBezTo>
                  <a:lnTo>
                    <a:pt x="473782" y="264390"/>
                  </a:lnTo>
                  <a:cubicBezTo>
                    <a:pt x="473782" y="282123"/>
                    <a:pt x="461678" y="296632"/>
                    <a:pt x="447153" y="296632"/>
                  </a:cubicBezTo>
                  <a:cubicBezTo>
                    <a:pt x="436663" y="296632"/>
                    <a:pt x="427786" y="303886"/>
                    <a:pt x="423752" y="314365"/>
                  </a:cubicBezTo>
                  <a:lnTo>
                    <a:pt x="276081" y="314365"/>
                  </a:lnTo>
                  <a:close/>
                  <a:moveTo>
                    <a:pt x="219595" y="165247"/>
                  </a:moveTo>
                  <a:lnTo>
                    <a:pt x="255093" y="165247"/>
                  </a:lnTo>
                  <a:lnTo>
                    <a:pt x="255093" y="314365"/>
                  </a:lnTo>
                  <a:lnTo>
                    <a:pt x="219595" y="314365"/>
                  </a:lnTo>
                  <a:close/>
                  <a:moveTo>
                    <a:pt x="32294" y="165247"/>
                  </a:moveTo>
                  <a:lnTo>
                    <a:pt x="198608" y="165247"/>
                  </a:lnTo>
                  <a:lnTo>
                    <a:pt x="198608" y="314365"/>
                  </a:lnTo>
                  <a:lnTo>
                    <a:pt x="50056" y="314365"/>
                  </a:lnTo>
                  <a:cubicBezTo>
                    <a:pt x="46019" y="303886"/>
                    <a:pt x="37138" y="296632"/>
                    <a:pt x="26643" y="296632"/>
                  </a:cubicBezTo>
                  <a:cubicBezTo>
                    <a:pt x="12110" y="296632"/>
                    <a:pt x="0" y="282123"/>
                    <a:pt x="0" y="264390"/>
                  </a:cubicBezTo>
                  <a:lnTo>
                    <a:pt x="0" y="197488"/>
                  </a:lnTo>
                  <a:cubicBezTo>
                    <a:pt x="0" y="179756"/>
                    <a:pt x="14532" y="165247"/>
                    <a:pt x="32294" y="165247"/>
                  </a:cubicBezTo>
                  <a:close/>
                  <a:moveTo>
                    <a:pt x="313465" y="37529"/>
                  </a:moveTo>
                  <a:cubicBezTo>
                    <a:pt x="296247" y="42174"/>
                    <a:pt x="290949" y="62569"/>
                    <a:pt x="289738" y="80697"/>
                  </a:cubicBezTo>
                  <a:cubicBezTo>
                    <a:pt x="288931" y="98423"/>
                    <a:pt x="305884" y="112926"/>
                    <a:pt x="323645" y="109703"/>
                  </a:cubicBezTo>
                  <a:cubicBezTo>
                    <a:pt x="381771" y="96812"/>
                    <a:pt x="385001" y="53303"/>
                    <a:pt x="334947" y="38801"/>
                  </a:cubicBezTo>
                  <a:cubicBezTo>
                    <a:pt x="326268" y="36182"/>
                    <a:pt x="319205" y="35981"/>
                    <a:pt x="313465" y="37529"/>
                  </a:cubicBezTo>
                  <a:close/>
                  <a:moveTo>
                    <a:pt x="159540" y="37529"/>
                  </a:moveTo>
                  <a:cubicBezTo>
                    <a:pt x="153800" y="35981"/>
                    <a:pt x="146737" y="36182"/>
                    <a:pt x="138058" y="38801"/>
                  </a:cubicBezTo>
                  <a:cubicBezTo>
                    <a:pt x="88004" y="53303"/>
                    <a:pt x="91234" y="96812"/>
                    <a:pt x="149360" y="109703"/>
                  </a:cubicBezTo>
                  <a:cubicBezTo>
                    <a:pt x="167121" y="112926"/>
                    <a:pt x="184074" y="98423"/>
                    <a:pt x="183267" y="80697"/>
                  </a:cubicBezTo>
                  <a:cubicBezTo>
                    <a:pt x="182056" y="62569"/>
                    <a:pt x="176758" y="42174"/>
                    <a:pt x="159540" y="37529"/>
                  </a:cubicBezTo>
                  <a:close/>
                  <a:moveTo>
                    <a:pt x="157474" y="13"/>
                  </a:moveTo>
                  <a:cubicBezTo>
                    <a:pt x="214008" y="1159"/>
                    <a:pt x="219394" y="73245"/>
                    <a:pt x="217981" y="116954"/>
                  </a:cubicBezTo>
                  <a:cubicBezTo>
                    <a:pt x="217174" y="134680"/>
                    <a:pt x="200221" y="149183"/>
                    <a:pt x="182460" y="147571"/>
                  </a:cubicBezTo>
                  <a:cubicBezTo>
                    <a:pt x="40373" y="132263"/>
                    <a:pt x="24227" y="35578"/>
                    <a:pt x="129985" y="4155"/>
                  </a:cubicBezTo>
                  <a:cubicBezTo>
                    <a:pt x="140278" y="1134"/>
                    <a:pt x="149398" y="-150"/>
                    <a:pt x="157474" y="13"/>
                  </a:cubicBezTo>
                  <a:close/>
                  <a:moveTo>
                    <a:pt x="315531" y="13"/>
                  </a:moveTo>
                  <a:cubicBezTo>
                    <a:pt x="323607" y="-150"/>
                    <a:pt x="332727" y="1134"/>
                    <a:pt x="343020" y="4155"/>
                  </a:cubicBezTo>
                  <a:cubicBezTo>
                    <a:pt x="448778" y="35578"/>
                    <a:pt x="432632" y="132263"/>
                    <a:pt x="290545" y="147571"/>
                  </a:cubicBezTo>
                  <a:cubicBezTo>
                    <a:pt x="272784" y="149183"/>
                    <a:pt x="255831" y="134680"/>
                    <a:pt x="255024" y="116954"/>
                  </a:cubicBezTo>
                  <a:cubicBezTo>
                    <a:pt x="253611" y="73245"/>
                    <a:pt x="258997" y="1159"/>
                    <a:pt x="315531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cxnSp>
        <p:nvCxnSpPr>
          <p:cNvPr id="214" name="直接连接符 213"/>
          <p:cNvCxnSpPr/>
          <p:nvPr/>
        </p:nvCxnSpPr>
        <p:spPr>
          <a:xfrm>
            <a:off x="861426" y="3706030"/>
            <a:ext cx="7164209" cy="0"/>
          </a:xfrm>
          <a:prstGeom prst="line">
            <a:avLst/>
          </a:prstGeom>
          <a:ln w="3175" cap="rnd">
            <a:solidFill>
              <a:srgbClr val="F6B63A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/>
          <p:nvPr/>
        </p:nvCxnSpPr>
        <p:spPr>
          <a:xfrm>
            <a:off x="4419722" y="2344344"/>
            <a:ext cx="0" cy="2910732"/>
          </a:xfrm>
          <a:prstGeom prst="line">
            <a:avLst/>
          </a:prstGeom>
          <a:ln w="3175" cap="rnd">
            <a:solidFill>
              <a:srgbClr val="F6B63A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1126066" y="2306320"/>
            <a:ext cx="3148965" cy="1379855"/>
            <a:chOff x="861" y="6898"/>
            <a:chExt cx="4959" cy="2173"/>
          </a:xfrm>
        </p:grpSpPr>
        <p:sp>
          <p:nvSpPr>
            <p:cNvPr id="180" name="ï$ḷîdé"/>
            <p:cNvSpPr txBox="1"/>
            <p:nvPr/>
          </p:nvSpPr>
          <p:spPr>
            <a:xfrm>
              <a:off x="861" y="6898"/>
              <a:ext cx="4850" cy="776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添加文字内容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181" name="íṡlîďe"/>
            <p:cNvSpPr txBox="1"/>
            <p:nvPr/>
          </p:nvSpPr>
          <p:spPr>
            <a:xfrm>
              <a:off x="1952" y="7569"/>
              <a:ext cx="3868" cy="1502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单击输入标题内容，单击输入标题内容单击输入标题内容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5902" y="3925570"/>
            <a:ext cx="3148965" cy="1379855"/>
            <a:chOff x="861" y="6898"/>
            <a:chExt cx="4959" cy="2173"/>
          </a:xfrm>
        </p:grpSpPr>
        <p:sp>
          <p:nvSpPr>
            <p:cNvPr id="41" name="ï$ḷîdé"/>
            <p:cNvSpPr txBox="1"/>
            <p:nvPr/>
          </p:nvSpPr>
          <p:spPr>
            <a:xfrm>
              <a:off x="861" y="6898"/>
              <a:ext cx="4850" cy="776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添加文字内容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42" name="íṡlîďe"/>
            <p:cNvSpPr txBox="1"/>
            <p:nvPr/>
          </p:nvSpPr>
          <p:spPr>
            <a:xfrm>
              <a:off x="1952" y="7569"/>
              <a:ext cx="3868" cy="1502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单击输入标题内容，单击输入标题内容单击输入标题内容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703657" y="2332990"/>
            <a:ext cx="3148965" cy="1379855"/>
            <a:chOff x="861" y="6898"/>
            <a:chExt cx="4959" cy="2173"/>
          </a:xfrm>
        </p:grpSpPr>
        <p:sp>
          <p:nvSpPr>
            <p:cNvPr id="45" name="ï$ḷîdé"/>
            <p:cNvSpPr txBox="1"/>
            <p:nvPr/>
          </p:nvSpPr>
          <p:spPr>
            <a:xfrm>
              <a:off x="861" y="6898"/>
              <a:ext cx="4850" cy="776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添加文字内容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46" name="íṡlîďe"/>
            <p:cNvSpPr txBox="1"/>
            <p:nvPr/>
          </p:nvSpPr>
          <p:spPr>
            <a:xfrm>
              <a:off x="1952" y="7569"/>
              <a:ext cx="3868" cy="1502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单击输入标题内容，单击输入标题内容单击输入标题内容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634442" y="3951605"/>
            <a:ext cx="3148965" cy="1379855"/>
            <a:chOff x="861" y="6898"/>
            <a:chExt cx="4959" cy="2173"/>
          </a:xfrm>
        </p:grpSpPr>
        <p:sp>
          <p:nvSpPr>
            <p:cNvPr id="48" name="ï$ḷîdé"/>
            <p:cNvSpPr txBox="1"/>
            <p:nvPr/>
          </p:nvSpPr>
          <p:spPr>
            <a:xfrm>
              <a:off x="861" y="6898"/>
              <a:ext cx="4850" cy="776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添加文字内容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  <p:sp>
          <p:nvSpPr>
            <p:cNvPr id="49" name="íṡlîďe"/>
            <p:cNvSpPr txBox="1"/>
            <p:nvPr/>
          </p:nvSpPr>
          <p:spPr>
            <a:xfrm>
              <a:off x="1952" y="7569"/>
              <a:ext cx="3868" cy="1502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+mn-lt"/>
                </a:rPr>
                <a:t>单击输入标题内容，单击输入标题内容单击输入标题内容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endParaRPr>
            </a:p>
          </p:txBody>
        </p:sp>
      </p:grp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 descr="花生牛轧糖盒"/>
          <p:cNvPicPr>
            <a:picLocks noChangeAspect="1"/>
          </p:cNvPicPr>
          <p:nvPr/>
        </p:nvPicPr>
        <p:blipFill>
          <a:blip r:embed="rId1"/>
          <a:srcRect b="5967"/>
          <a:stretch>
            <a:fillRect/>
          </a:stretch>
        </p:blipFill>
        <p:spPr>
          <a:xfrm>
            <a:off x="247650" y="216535"/>
            <a:ext cx="11944350" cy="66414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81760" y="2149475"/>
            <a:ext cx="46951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+mn-ea"/>
                <a:sym typeface="+mn-lt"/>
              </a:rPr>
              <a:t>日常生活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sp>
        <p:nvSpPr>
          <p:cNvPr id="89" name="任意多边形: 形状 88"/>
          <p:cNvSpPr/>
          <p:nvPr/>
        </p:nvSpPr>
        <p:spPr>
          <a:xfrm rot="18900000">
            <a:off x="4023292" y="459197"/>
            <a:ext cx="5939607" cy="5939605"/>
          </a:xfrm>
          <a:custGeom>
            <a:avLst/>
            <a:gdLst>
              <a:gd name="connsiteX0" fmla="*/ 4849339 w 5939607"/>
              <a:gd name="connsiteY0" fmla="*/ 0 h 5939605"/>
              <a:gd name="connsiteX1" fmla="*/ 5939607 w 5939607"/>
              <a:gd name="connsiteY1" fmla="*/ 1090269 h 5939605"/>
              <a:gd name="connsiteX2" fmla="*/ 5753058 w 5939607"/>
              <a:gd name="connsiteY2" fmla="*/ 1076083 h 5939605"/>
              <a:gd name="connsiteX3" fmla="*/ 5523877 w 5939607"/>
              <a:gd name="connsiteY3" fmla="*/ 1070288 h 5939605"/>
              <a:gd name="connsiteX4" fmla="*/ 1070287 w 5939607"/>
              <a:gd name="connsiteY4" fmla="*/ 5523878 h 5939605"/>
              <a:gd name="connsiteX5" fmla="*/ 1076082 w 5939607"/>
              <a:gd name="connsiteY5" fmla="*/ 5753060 h 5939605"/>
              <a:gd name="connsiteX6" fmla="*/ 1090267 w 5939607"/>
              <a:gd name="connsiteY6" fmla="*/ 5939605 h 5939605"/>
              <a:gd name="connsiteX7" fmla="*/ 0 w 5939607"/>
              <a:gd name="connsiteY7" fmla="*/ 4849338 h 5939605"/>
              <a:gd name="connsiteX8" fmla="*/ 21998 w 5939607"/>
              <a:gd name="connsiteY8" fmla="*/ 4676229 h 5939605"/>
              <a:gd name="connsiteX9" fmla="*/ 4676229 w 5939607"/>
              <a:gd name="connsiteY9" fmla="*/ 21998 h 5939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39607" h="5939605">
                <a:moveTo>
                  <a:pt x="4849339" y="0"/>
                </a:moveTo>
                <a:lnTo>
                  <a:pt x="5939607" y="1090269"/>
                </a:lnTo>
                <a:lnTo>
                  <a:pt x="5753058" y="1076083"/>
                </a:lnTo>
                <a:cubicBezTo>
                  <a:pt x="5677150" y="1072235"/>
                  <a:pt x="5600741" y="1070289"/>
                  <a:pt x="5523877" y="1070288"/>
                </a:cubicBezTo>
                <a:cubicBezTo>
                  <a:pt x="3064227" y="1070288"/>
                  <a:pt x="1070287" y="3064228"/>
                  <a:pt x="1070287" y="5523878"/>
                </a:cubicBezTo>
                <a:cubicBezTo>
                  <a:pt x="1070287" y="5600742"/>
                  <a:pt x="1072234" y="5677152"/>
                  <a:pt x="1076082" y="5753060"/>
                </a:cubicBezTo>
                <a:lnTo>
                  <a:pt x="1090267" y="5939605"/>
                </a:lnTo>
                <a:lnTo>
                  <a:pt x="0" y="4849338"/>
                </a:lnTo>
                <a:lnTo>
                  <a:pt x="21998" y="4676229"/>
                </a:lnTo>
                <a:cubicBezTo>
                  <a:pt x="387997" y="2280893"/>
                  <a:pt x="2280892" y="387997"/>
                  <a:pt x="4676229" y="21998"/>
                </a:cubicBezTo>
                <a:close/>
              </a:path>
            </a:pathLst>
          </a:custGeom>
          <a:solidFill>
            <a:schemeClr val="accent4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607060" y="1883410"/>
            <a:ext cx="3498215" cy="3498850"/>
          </a:xfrm>
          <a:prstGeom prst="roundRect">
            <a:avLst>
              <a:gd name="adj" fmla="val 539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4448810" y="1883410"/>
            <a:ext cx="3498215" cy="3498850"/>
          </a:xfrm>
          <a:prstGeom prst="roundRect">
            <a:avLst>
              <a:gd name="adj" fmla="val 539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5" name="图片 24" descr="a_5cb73250ac5e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40" y="2239010"/>
            <a:ext cx="2903220" cy="2903220"/>
          </a:xfrm>
          <a:prstGeom prst="rect">
            <a:avLst/>
          </a:prstGeom>
        </p:spPr>
      </p:pic>
      <p:pic>
        <p:nvPicPr>
          <p:cNvPr id="26" name="图片 25" descr="a_5cb890b6789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335" y="2019935"/>
            <a:ext cx="3225800" cy="322580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8290560" y="2352040"/>
            <a:ext cx="35071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4000">
                <a:solidFill>
                  <a:schemeClr val="accent4">
                    <a:lumMod val="50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请输入标题</a:t>
            </a:r>
            <a:endParaRPr lang="zh-CN" altLang="en-US" sz="4000">
              <a:solidFill>
                <a:schemeClr val="accent4">
                  <a:lumMod val="50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424545" y="3611245"/>
            <a:ext cx="3373755" cy="12268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>
              <a:lnSpc>
                <a:spcPct val="19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思源黑体 CN Regular" panose="020B0500000000000000" pitchFamily="34" charset="-122"/>
              </a:rPr>
              <a:t>单击此处编辑您要的内容，本模版所有图形线条及其相应素材均可自由编辑、改色、替换。单击此处编辑您要的内容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sym typeface="思源黑体 CN Regular" panose="020B0500000000000000" pitchFamily="34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8411210" y="3341370"/>
            <a:ext cx="337566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3" name="文本框 22"/>
          <p:cNvSpPr txBox="1"/>
          <p:nvPr/>
        </p:nvSpPr>
        <p:spPr>
          <a:xfrm>
            <a:off x="1372870" y="315595"/>
            <a:ext cx="3416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4">
                    <a:lumMod val="5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输入所需标题</a:t>
            </a:r>
            <a:endParaRPr lang="zh-CN" altLang="en-US" sz="2400">
              <a:solidFill>
                <a:schemeClr val="accent4">
                  <a:lumMod val="50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4" name="图片 23" descr="57745702e5885c8c0ab06aaed3d1975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181610" y="-30480"/>
            <a:ext cx="1152261" cy="1152397"/>
          </a:xfrm>
          <a:prstGeom prst="rect">
            <a:avLst/>
          </a:prstGeom>
        </p:spPr>
      </p:pic>
      <p:pic>
        <p:nvPicPr>
          <p:cNvPr id="35" name="图片 34" descr="摄图网_4014327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690" y="1953895"/>
            <a:ext cx="3689985" cy="3689985"/>
          </a:xfrm>
          <a:prstGeom prst="rect">
            <a:avLst/>
          </a:prstGeom>
        </p:spPr>
      </p:pic>
      <p:sp>
        <p:nvSpPr>
          <p:cNvPr id="180" name="ï$ḷîdé"/>
          <p:cNvSpPr txBox="1"/>
          <p:nvPr/>
        </p:nvSpPr>
        <p:spPr>
          <a:xfrm>
            <a:off x="538691" y="2207260"/>
            <a:ext cx="3079750" cy="492760"/>
          </a:xfrm>
          <a:prstGeom prst="rect">
            <a:avLst/>
          </a:prstGeom>
        </p:spPr>
        <p:txBody>
          <a:bodyPr vert="horz" wrap="none" lIns="90000" tIns="46800" rIns="90000" bIns="46800" anchor="ctr">
            <a:normAutofit/>
          </a:bodyPr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181" name="íṡlîďe"/>
          <p:cNvSpPr txBox="1"/>
          <p:nvPr/>
        </p:nvSpPr>
        <p:spPr>
          <a:xfrm>
            <a:off x="1231476" y="2633345"/>
            <a:ext cx="2456180" cy="953770"/>
          </a:xfrm>
          <a:prstGeom prst="rect">
            <a:avLst/>
          </a:prstGeom>
        </p:spPr>
        <p:txBody>
          <a:bodyPr vert="horz" wrap="square" lIns="90000" tIns="46800" rIns="90000" bIns="46800" anchor="t" anchorCtr="0">
            <a:normAutofit/>
          </a:bodyPr>
          <a:p>
            <a:pPr algn="l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单击输入标题内容，单击输入标题内容单击输入标题内容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2" name="ï$ḷîdé"/>
          <p:cNvSpPr txBox="1"/>
          <p:nvPr/>
        </p:nvSpPr>
        <p:spPr>
          <a:xfrm>
            <a:off x="539326" y="3969385"/>
            <a:ext cx="3079750" cy="492760"/>
          </a:xfrm>
          <a:prstGeom prst="rect">
            <a:avLst/>
          </a:prstGeom>
        </p:spPr>
        <p:txBody>
          <a:bodyPr vert="horz" wrap="none" lIns="90000" tIns="46800" rIns="90000" bIns="46800" anchor="ctr">
            <a:normAutofit/>
          </a:bodyPr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3" name="íṡlîďe"/>
          <p:cNvSpPr txBox="1"/>
          <p:nvPr/>
        </p:nvSpPr>
        <p:spPr>
          <a:xfrm>
            <a:off x="1232111" y="4395470"/>
            <a:ext cx="2456180" cy="953770"/>
          </a:xfrm>
          <a:prstGeom prst="rect">
            <a:avLst/>
          </a:prstGeom>
        </p:spPr>
        <p:txBody>
          <a:bodyPr vert="horz" wrap="square" lIns="90000" tIns="46800" rIns="90000" bIns="46800" anchor="t" anchorCtr="0">
            <a:normAutofit/>
          </a:bodyPr>
          <a:p>
            <a:pPr algn="l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单击输入标题内容，单击输入标题内容单击输入标题内容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4" name="ï$ḷîdé"/>
          <p:cNvSpPr txBox="1"/>
          <p:nvPr/>
        </p:nvSpPr>
        <p:spPr>
          <a:xfrm>
            <a:off x="8323791" y="2207260"/>
            <a:ext cx="3079750" cy="492760"/>
          </a:xfrm>
          <a:prstGeom prst="rect">
            <a:avLst/>
          </a:prstGeom>
        </p:spPr>
        <p:txBody>
          <a:bodyPr vert="horz" wrap="none" lIns="90000" tIns="46800" rIns="90000" bIns="46800" anchor="ctr">
            <a:normAutofit/>
          </a:bodyPr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5" name="íṡlîďe"/>
          <p:cNvSpPr txBox="1"/>
          <p:nvPr/>
        </p:nvSpPr>
        <p:spPr>
          <a:xfrm>
            <a:off x="9016576" y="2633345"/>
            <a:ext cx="2456180" cy="953770"/>
          </a:xfrm>
          <a:prstGeom prst="rect">
            <a:avLst/>
          </a:prstGeom>
        </p:spPr>
        <p:txBody>
          <a:bodyPr vert="horz" wrap="square" lIns="90000" tIns="46800" rIns="90000" bIns="46800" anchor="t" anchorCtr="0">
            <a:normAutofit/>
          </a:bodyPr>
          <a:p>
            <a:pPr algn="l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单击输入标题内容，单击输入标题内容单击输入标题内容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6" name="ï$ḷîdé"/>
          <p:cNvSpPr txBox="1"/>
          <p:nvPr/>
        </p:nvSpPr>
        <p:spPr>
          <a:xfrm>
            <a:off x="8324426" y="3969385"/>
            <a:ext cx="3079750" cy="492760"/>
          </a:xfrm>
          <a:prstGeom prst="rect">
            <a:avLst/>
          </a:prstGeom>
        </p:spPr>
        <p:txBody>
          <a:bodyPr vert="horz" wrap="none" lIns="90000" tIns="46800" rIns="90000" bIns="46800" anchor="ctr">
            <a:normAutofit/>
          </a:bodyPr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添加文字内容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7" name="íṡlîďe"/>
          <p:cNvSpPr txBox="1"/>
          <p:nvPr/>
        </p:nvSpPr>
        <p:spPr>
          <a:xfrm>
            <a:off x="9017211" y="4395470"/>
            <a:ext cx="2456180" cy="953770"/>
          </a:xfrm>
          <a:prstGeom prst="rect">
            <a:avLst/>
          </a:prstGeom>
        </p:spPr>
        <p:txBody>
          <a:bodyPr vert="horz" wrap="square" lIns="90000" tIns="46800" rIns="90000" bIns="46800" anchor="t" anchorCtr="0">
            <a:normAutofit/>
          </a:bodyPr>
          <a:p>
            <a:pPr algn="l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单击输入标题内容，单击输入标题内容单击输入标题内容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2" name="图片 31" descr="花生牛轧糖盒"/>
          <p:cNvPicPr>
            <a:picLocks noChangeAspect="1"/>
          </p:cNvPicPr>
          <p:nvPr/>
        </p:nvPicPr>
        <p:blipFill>
          <a:blip r:embed="rId1"/>
          <a:srcRect b="5967"/>
          <a:stretch>
            <a:fillRect/>
          </a:stretch>
        </p:blipFill>
        <p:spPr>
          <a:xfrm>
            <a:off x="247650" y="216535"/>
            <a:ext cx="11944350" cy="66414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81760" y="2149475"/>
            <a:ext cx="46951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+mn-ea"/>
                <a:sym typeface="+mn-lt"/>
              </a:rPr>
              <a:t>爱好特长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cs typeface="+mn-ea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67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68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69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71.xml><?xml version="1.0" encoding="utf-8"?>
<p:tagLst xmlns:p="http://schemas.openxmlformats.org/presentationml/2006/main">
  <p:tag name="MH" val="20190405131231"/>
  <p:tag name="MH_LIBRARY" val="GRAPHIC"/>
  <p:tag name="MH_TYPE" val="Text"/>
  <p:tag name="MH_ORDER" val="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895</Words>
  <Application>WPS 演示</Application>
  <PresentationFormat>宽屏</PresentationFormat>
  <Paragraphs>130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思源黑体 CN Heavy</vt:lpstr>
      <vt:lpstr>思源黑体 CN Medium</vt:lpstr>
      <vt:lpstr>字魂27号-布丁体</vt:lpstr>
      <vt:lpstr>华康少女文字W5(P)</vt:lpstr>
      <vt:lpstr>微软雅黑 Light</vt:lpstr>
      <vt:lpstr>黑体</vt:lpstr>
      <vt:lpstr>思源黑体 CN Regular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orange橘子</cp:lastModifiedBy>
  <cp:revision>154</cp:revision>
  <dcterms:created xsi:type="dcterms:W3CDTF">2019-06-19T02:08:00Z</dcterms:created>
  <dcterms:modified xsi:type="dcterms:W3CDTF">2021-05-17T04:01:18Z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38A26D5933E044339A9084ECDC57575F</vt:lpwstr>
  </property>
  <property fmtid="{D5CDD505-2E9C-101B-9397-08002B2CF9AE}" pid="4" name="KSOTemplateUUID">
    <vt:lpwstr>v1.0_mb_FB6qUJj00DxkFLq/UXQUfg==</vt:lpwstr>
  </property>
</Properties>
</file>